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75" r:id="rId3"/>
    <p:sldId id="297" r:id="rId4"/>
    <p:sldId id="298" r:id="rId5"/>
    <p:sldId id="299" r:id="rId6"/>
    <p:sldId id="300" r:id="rId7"/>
    <p:sldId id="296" r:id="rId8"/>
    <p:sldId id="294" r:id="rId9"/>
    <p:sldId id="260" r:id="rId10"/>
    <p:sldId id="262" r:id="rId11"/>
    <p:sldId id="30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9D7"/>
    <a:srgbClr val="E5A3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10.jpg"/></Relationships>
</file>

<file path=ppt/diagrams/_rels/data4.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32BF2-0CD1-4854-8B04-5952BF3191F8}" type="doc">
      <dgm:prSet loTypeId="urn:microsoft.com/office/officeart/2005/8/layout/target3" loCatId="relationship" qsTypeId="urn:microsoft.com/office/officeart/2005/8/quickstyle/simple5" qsCatId="simple" csTypeId="urn:microsoft.com/office/officeart/2005/8/colors/accent5_5" csCatId="accent5" phldr="1"/>
      <dgm:spPr/>
      <dgm:t>
        <a:bodyPr/>
        <a:lstStyle/>
        <a:p>
          <a:endParaRPr lang="it-IT"/>
        </a:p>
      </dgm:t>
    </dgm:pt>
    <dgm:pt modelId="{2542B713-8193-416E-BB19-DE2317D7F0E5}">
      <dgm:prSet>
        <dgm:style>
          <a:lnRef idx="3">
            <a:schemeClr val="lt1"/>
          </a:lnRef>
          <a:fillRef idx="1">
            <a:schemeClr val="accent5"/>
          </a:fillRef>
          <a:effectRef idx="1">
            <a:schemeClr val="accent5"/>
          </a:effectRef>
          <a:fontRef idx="minor">
            <a:schemeClr val="lt1"/>
          </a:fontRef>
        </dgm:style>
      </dgm:prSet>
      <dgm:spPr/>
      <dgm:t>
        <a:bodyPr/>
        <a:lstStyle/>
        <a:p>
          <a:r>
            <a:rPr lang="en-US" dirty="0"/>
            <a:t>What happens in a minute on the internet?</a:t>
          </a:r>
          <a:endParaRPr lang="it-IT" dirty="0">
            <a:solidFill>
              <a:schemeClr val="tx1">
                <a:lumMod val="95000"/>
              </a:schemeClr>
            </a:solidFill>
          </a:endParaRPr>
        </a:p>
      </dgm:t>
    </dgm:pt>
    <dgm:pt modelId="{066FBF29-4363-4429-9CDD-582D22BFF78D}" type="parTrans" cxnId="{9F124B0B-7BE6-4F13-A311-B7092440649C}">
      <dgm:prSet/>
      <dgm:spPr/>
      <dgm:t>
        <a:bodyPr/>
        <a:lstStyle/>
        <a:p>
          <a:endParaRPr lang="it-IT"/>
        </a:p>
      </dgm:t>
    </dgm:pt>
    <dgm:pt modelId="{97B63269-EBF9-469B-8978-DC667E83884F}" type="sibTrans" cxnId="{9F124B0B-7BE6-4F13-A311-B7092440649C}">
      <dgm:prSet/>
      <dgm:spPr/>
      <dgm:t>
        <a:bodyPr/>
        <a:lstStyle/>
        <a:p>
          <a:endParaRPr lang="it-IT"/>
        </a:p>
      </dgm:t>
    </dgm:pt>
    <dgm:pt modelId="{B639F6B6-4BAC-4C5A-87E9-A6832D5168EB}" type="pres">
      <dgm:prSet presAssocID="{2A332BF2-0CD1-4854-8B04-5952BF3191F8}" presName="Name0" presStyleCnt="0">
        <dgm:presLayoutVars>
          <dgm:chMax val="7"/>
          <dgm:dir/>
          <dgm:animLvl val="lvl"/>
          <dgm:resizeHandles val="exact"/>
        </dgm:presLayoutVars>
      </dgm:prSet>
      <dgm:spPr/>
    </dgm:pt>
    <dgm:pt modelId="{80E9B0DB-C2CC-49EA-9736-B164082AE89B}" type="pres">
      <dgm:prSet presAssocID="{2542B713-8193-416E-BB19-DE2317D7F0E5}" presName="circle1" presStyleLbl="node1" presStyleIdx="0" presStyleCnt="1">
        <dgm:style>
          <a:lnRef idx="2">
            <a:schemeClr val="accent5">
              <a:shade val="50000"/>
            </a:schemeClr>
          </a:lnRef>
          <a:fillRef idx="1">
            <a:schemeClr val="accent5"/>
          </a:fillRef>
          <a:effectRef idx="0">
            <a:schemeClr val="accent5"/>
          </a:effectRef>
          <a:fontRef idx="minor">
            <a:schemeClr val="lt1"/>
          </a:fontRef>
        </dgm:style>
      </dgm:prSet>
      <dgm:spPr/>
    </dgm:pt>
    <dgm:pt modelId="{9B86AC71-F3D4-4BFA-9399-8AF75AE53795}" type="pres">
      <dgm:prSet presAssocID="{2542B713-8193-416E-BB19-DE2317D7F0E5}" presName="space" presStyleCnt="0"/>
      <dgm:spPr/>
    </dgm:pt>
    <dgm:pt modelId="{91DAF9C3-F0A1-485D-AEA2-9B7AC7AD1140}" type="pres">
      <dgm:prSet presAssocID="{2542B713-8193-416E-BB19-DE2317D7F0E5}" presName="rect1" presStyleLbl="alignAcc1" presStyleIdx="0" presStyleCnt="1"/>
      <dgm:spPr/>
    </dgm:pt>
    <dgm:pt modelId="{B742819F-EB86-41E6-80FA-AF134FFB78C0}" type="pres">
      <dgm:prSet presAssocID="{2542B713-8193-416E-BB19-DE2317D7F0E5}" presName="rect1ParTxNoCh" presStyleLbl="alignAcc1" presStyleIdx="0" presStyleCnt="1">
        <dgm:presLayoutVars>
          <dgm:chMax val="1"/>
          <dgm:bulletEnabled val="1"/>
        </dgm:presLayoutVars>
      </dgm:prSet>
      <dgm:spPr/>
    </dgm:pt>
  </dgm:ptLst>
  <dgm:cxnLst>
    <dgm:cxn modelId="{9F124B0B-7BE6-4F13-A311-B7092440649C}" srcId="{2A332BF2-0CD1-4854-8B04-5952BF3191F8}" destId="{2542B713-8193-416E-BB19-DE2317D7F0E5}" srcOrd="0" destOrd="0" parTransId="{066FBF29-4363-4429-9CDD-582D22BFF78D}" sibTransId="{97B63269-EBF9-469B-8978-DC667E83884F}"/>
    <dgm:cxn modelId="{1BAA8863-82FE-4BB6-9D78-83D3D39F0BBD}" type="presOf" srcId="{2542B713-8193-416E-BB19-DE2317D7F0E5}" destId="{B742819F-EB86-41E6-80FA-AF134FFB78C0}" srcOrd="1" destOrd="0" presId="urn:microsoft.com/office/officeart/2005/8/layout/target3"/>
    <dgm:cxn modelId="{7A44F86F-EBE1-47AA-A5BD-46B32D4520A4}" type="presOf" srcId="{2542B713-8193-416E-BB19-DE2317D7F0E5}" destId="{91DAF9C3-F0A1-485D-AEA2-9B7AC7AD1140}" srcOrd="0" destOrd="0" presId="urn:microsoft.com/office/officeart/2005/8/layout/target3"/>
    <dgm:cxn modelId="{830879BA-2145-47D5-AC7C-1330A0F07569}" type="presOf" srcId="{2A332BF2-0CD1-4854-8B04-5952BF3191F8}" destId="{B639F6B6-4BAC-4C5A-87E9-A6832D5168EB}" srcOrd="0" destOrd="0" presId="urn:microsoft.com/office/officeart/2005/8/layout/target3"/>
    <dgm:cxn modelId="{B0CD3CC3-3BDF-4869-A99B-C67C0FF993D3}" type="presParOf" srcId="{B639F6B6-4BAC-4C5A-87E9-A6832D5168EB}" destId="{80E9B0DB-C2CC-49EA-9736-B164082AE89B}" srcOrd="0" destOrd="0" presId="urn:microsoft.com/office/officeart/2005/8/layout/target3"/>
    <dgm:cxn modelId="{E74BC369-656C-4A8F-B91E-C13A32965FA7}" type="presParOf" srcId="{B639F6B6-4BAC-4C5A-87E9-A6832D5168EB}" destId="{9B86AC71-F3D4-4BFA-9399-8AF75AE53795}" srcOrd="1" destOrd="0" presId="urn:microsoft.com/office/officeart/2005/8/layout/target3"/>
    <dgm:cxn modelId="{A0F02A9B-FA90-4950-92B4-DFE55AD75248}" type="presParOf" srcId="{B639F6B6-4BAC-4C5A-87E9-A6832D5168EB}" destId="{91DAF9C3-F0A1-485D-AEA2-9B7AC7AD1140}" srcOrd="2" destOrd="0" presId="urn:microsoft.com/office/officeart/2005/8/layout/target3"/>
    <dgm:cxn modelId="{BDC6C707-6B44-4515-8FD5-73F0E794B532}" type="presParOf" srcId="{B639F6B6-4BAC-4C5A-87E9-A6832D5168EB}" destId="{B742819F-EB86-41E6-80FA-AF134FFB78C0}" srcOrd="3"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4ABDB4-84DB-4B65-B786-B4B1DF932320}" type="doc">
      <dgm:prSet loTypeId="urn:microsoft.com/office/officeart/2005/8/layout/lProcess3" loCatId="process" qsTypeId="urn:microsoft.com/office/officeart/2005/8/quickstyle/3d1" qsCatId="3D" csTypeId="urn:microsoft.com/office/officeart/2005/8/colors/colorful5" csCatId="colorful" phldr="1"/>
      <dgm:spPr/>
      <dgm:t>
        <a:bodyPr/>
        <a:lstStyle/>
        <a:p>
          <a:endParaRPr lang="it-IT"/>
        </a:p>
      </dgm:t>
    </dgm:pt>
    <dgm:pt modelId="{B42D533F-4787-4E9C-8D37-006F8EE87714}">
      <dgm:prSet/>
      <dgm:spPr/>
      <dgm:t>
        <a:bodyPr/>
        <a:lstStyle/>
        <a:p>
          <a:r>
            <a:rPr lang="it-IT" b="1"/>
            <a:t>Facebook</a:t>
          </a:r>
          <a:endParaRPr lang="it-IT"/>
        </a:p>
      </dgm:t>
    </dgm:pt>
    <dgm:pt modelId="{AAAC3316-670D-4463-B0E0-FDE27CD44CF7}" type="parTrans" cxnId="{59706E52-C4B6-45C2-81E7-4E5187DDE03C}">
      <dgm:prSet/>
      <dgm:spPr/>
      <dgm:t>
        <a:bodyPr/>
        <a:lstStyle/>
        <a:p>
          <a:endParaRPr lang="it-IT"/>
        </a:p>
      </dgm:t>
    </dgm:pt>
    <dgm:pt modelId="{CE9B80CB-4C7E-4BDC-BBE3-B8ED6C534BAE}" type="sibTrans" cxnId="{59706E52-C4B6-45C2-81E7-4E5187DDE03C}">
      <dgm:prSet/>
      <dgm:spPr/>
      <dgm:t>
        <a:bodyPr/>
        <a:lstStyle/>
        <a:p>
          <a:endParaRPr lang="it-IT"/>
        </a:p>
      </dgm:t>
    </dgm:pt>
    <dgm:pt modelId="{44C6C9F4-350C-4511-A5C0-A42415983A4A}">
      <dgm:prSet/>
      <dgm:spPr/>
      <dgm:t>
        <a:bodyPr/>
        <a:lstStyle/>
        <a:p>
          <a:r>
            <a:rPr lang="en-US" b="1" dirty="0">
              <a:latin typeface="+mn-lt"/>
            </a:rPr>
            <a:t>1.7 million of content</a:t>
          </a:r>
          <a:endParaRPr lang="it-IT" b="1" dirty="0">
            <a:solidFill>
              <a:schemeClr val="bg1"/>
            </a:solidFill>
            <a:latin typeface="+mn-lt"/>
          </a:endParaRPr>
        </a:p>
      </dgm:t>
    </dgm:pt>
    <dgm:pt modelId="{C55D8303-BD76-424B-A553-F629F311420B}" type="parTrans" cxnId="{8650C3FB-92A0-4511-86F1-3D90FDCA8952}">
      <dgm:prSet/>
      <dgm:spPr/>
      <dgm:t>
        <a:bodyPr/>
        <a:lstStyle/>
        <a:p>
          <a:endParaRPr lang="it-IT"/>
        </a:p>
      </dgm:t>
    </dgm:pt>
    <dgm:pt modelId="{999800F9-67CE-4B0B-BDBE-978AC4B5D395}" type="sibTrans" cxnId="{8650C3FB-92A0-4511-86F1-3D90FDCA8952}">
      <dgm:prSet/>
      <dgm:spPr/>
      <dgm:t>
        <a:bodyPr/>
        <a:lstStyle/>
        <a:p>
          <a:endParaRPr lang="it-IT"/>
        </a:p>
      </dgm:t>
    </dgm:pt>
    <dgm:pt modelId="{20E792F8-940C-44DA-8E47-D1F993D126EE}">
      <dgm:prSet/>
      <dgm:spPr/>
      <dgm:t>
        <a:bodyPr/>
        <a:lstStyle/>
        <a:p>
          <a:r>
            <a:rPr lang="it-IT" b="1"/>
            <a:t>X (twitter)</a:t>
          </a:r>
          <a:endParaRPr lang="it-IT"/>
        </a:p>
      </dgm:t>
    </dgm:pt>
    <dgm:pt modelId="{AD59DBD6-4E84-4D85-88AC-B5E3EA4DE585}" type="parTrans" cxnId="{A30D403D-0F62-4C44-8057-96D785B551F6}">
      <dgm:prSet/>
      <dgm:spPr/>
      <dgm:t>
        <a:bodyPr/>
        <a:lstStyle/>
        <a:p>
          <a:endParaRPr lang="it-IT"/>
        </a:p>
      </dgm:t>
    </dgm:pt>
    <dgm:pt modelId="{C82C0F46-CF7D-4E54-BCD7-AA19F137246E}" type="sibTrans" cxnId="{A30D403D-0F62-4C44-8057-96D785B551F6}">
      <dgm:prSet/>
      <dgm:spPr/>
      <dgm:t>
        <a:bodyPr/>
        <a:lstStyle/>
        <a:p>
          <a:endParaRPr lang="it-IT"/>
        </a:p>
      </dgm:t>
    </dgm:pt>
    <dgm:pt modelId="{92289E7C-B28A-4B93-AD66-0BF87A79D8A8}">
      <dgm:prSet/>
      <dgm:spPr/>
      <dgm:t>
        <a:bodyPr/>
        <a:lstStyle/>
        <a:p>
          <a:r>
            <a:rPr lang="it-IT" b="1" dirty="0"/>
            <a:t>347,2K tweets</a:t>
          </a:r>
        </a:p>
      </dgm:t>
    </dgm:pt>
    <dgm:pt modelId="{682C187F-3A58-4D33-80B6-D6909B95931B}" type="parTrans" cxnId="{6A5C53D7-E7F7-412D-A0DE-BAEE7932C0C4}">
      <dgm:prSet/>
      <dgm:spPr/>
      <dgm:t>
        <a:bodyPr/>
        <a:lstStyle/>
        <a:p>
          <a:endParaRPr lang="it-IT"/>
        </a:p>
      </dgm:t>
    </dgm:pt>
    <dgm:pt modelId="{5E4274CF-E8C3-48E4-9C4B-39485925B06A}" type="sibTrans" cxnId="{6A5C53D7-E7F7-412D-A0DE-BAEE7932C0C4}">
      <dgm:prSet/>
      <dgm:spPr/>
      <dgm:t>
        <a:bodyPr/>
        <a:lstStyle/>
        <a:p>
          <a:endParaRPr lang="it-IT"/>
        </a:p>
      </dgm:t>
    </dgm:pt>
    <dgm:pt modelId="{A3EF26A2-8CA9-421E-8F7D-9205FAC0D842}">
      <dgm:prSet/>
      <dgm:spPr/>
      <dgm:t>
        <a:bodyPr/>
        <a:lstStyle/>
        <a:p>
          <a:r>
            <a:rPr lang="it-IT" b="1"/>
            <a:t>Youtube</a:t>
          </a:r>
          <a:endParaRPr lang="it-IT"/>
        </a:p>
      </dgm:t>
    </dgm:pt>
    <dgm:pt modelId="{367AE89A-E919-44F8-8254-0EEE947258D8}" type="parTrans" cxnId="{F5B2AD90-E653-42FC-8D44-C2392BF807CA}">
      <dgm:prSet/>
      <dgm:spPr/>
      <dgm:t>
        <a:bodyPr/>
        <a:lstStyle/>
        <a:p>
          <a:endParaRPr lang="it-IT"/>
        </a:p>
      </dgm:t>
    </dgm:pt>
    <dgm:pt modelId="{2511048C-8DD5-4D6E-A0B5-A1189AAA811E}" type="sibTrans" cxnId="{F5B2AD90-E653-42FC-8D44-C2392BF807CA}">
      <dgm:prSet/>
      <dgm:spPr/>
      <dgm:t>
        <a:bodyPr/>
        <a:lstStyle/>
        <a:p>
          <a:endParaRPr lang="it-IT"/>
        </a:p>
      </dgm:t>
    </dgm:pt>
    <dgm:pt modelId="{DD69A4D0-763A-4C2E-A857-8B757C52FD94}">
      <dgm:prSet/>
      <dgm:spPr/>
      <dgm:t>
        <a:bodyPr/>
        <a:lstStyle/>
        <a:p>
          <a:r>
            <a:rPr lang="en-US" b="1" dirty="0"/>
            <a:t>500 hours of video viewed</a:t>
          </a:r>
          <a:endParaRPr lang="it-IT" b="1" dirty="0"/>
        </a:p>
      </dgm:t>
    </dgm:pt>
    <dgm:pt modelId="{8838D2A5-2936-46D9-83F6-6E59538F107B}" type="parTrans" cxnId="{CDF8F044-74C8-4BBB-9F02-5795F799F19F}">
      <dgm:prSet/>
      <dgm:spPr/>
      <dgm:t>
        <a:bodyPr/>
        <a:lstStyle/>
        <a:p>
          <a:endParaRPr lang="it-IT"/>
        </a:p>
      </dgm:t>
    </dgm:pt>
    <dgm:pt modelId="{D534C093-AB4C-4690-A6E9-444401A25A51}" type="sibTrans" cxnId="{CDF8F044-74C8-4BBB-9F02-5795F799F19F}">
      <dgm:prSet/>
      <dgm:spPr/>
      <dgm:t>
        <a:bodyPr/>
        <a:lstStyle/>
        <a:p>
          <a:endParaRPr lang="it-IT"/>
        </a:p>
      </dgm:t>
    </dgm:pt>
    <dgm:pt modelId="{CE049948-166E-46F4-9641-98398B331364}">
      <dgm:prSet/>
      <dgm:spPr/>
      <dgm:t>
        <a:bodyPr/>
        <a:lstStyle/>
        <a:p>
          <a:r>
            <a:rPr lang="it-IT" b="1"/>
            <a:t>Google</a:t>
          </a:r>
          <a:endParaRPr lang="it-IT"/>
        </a:p>
      </dgm:t>
    </dgm:pt>
    <dgm:pt modelId="{1AE64543-C825-49F5-AC2F-2B24C4535110}" type="parTrans" cxnId="{BAD59DC8-C997-402C-B0B8-C0751886D090}">
      <dgm:prSet/>
      <dgm:spPr/>
      <dgm:t>
        <a:bodyPr/>
        <a:lstStyle/>
        <a:p>
          <a:endParaRPr lang="it-IT"/>
        </a:p>
      </dgm:t>
    </dgm:pt>
    <dgm:pt modelId="{272B3AA7-1911-4E33-87B1-D610E2439634}" type="sibTrans" cxnId="{BAD59DC8-C997-402C-B0B8-C0751886D090}">
      <dgm:prSet/>
      <dgm:spPr/>
      <dgm:t>
        <a:bodyPr/>
        <a:lstStyle/>
        <a:p>
          <a:endParaRPr lang="it-IT"/>
        </a:p>
      </dgm:t>
    </dgm:pt>
    <dgm:pt modelId="{B3A97393-B5E1-4019-ACDB-4E222A657347}">
      <dgm:prSet/>
      <dgm:spPr/>
      <dgm:t>
        <a:bodyPr/>
        <a:lstStyle/>
        <a:p>
          <a:r>
            <a:rPr lang="it-IT" b="1" dirty="0">
              <a:effectLst/>
              <a:latin typeface="+mn-lt"/>
            </a:rPr>
            <a:t>5.9 </a:t>
          </a:r>
          <a:r>
            <a:rPr lang="it-IT" b="1" dirty="0" err="1">
              <a:effectLst/>
              <a:latin typeface="+mn-lt"/>
            </a:rPr>
            <a:t>million</a:t>
          </a:r>
          <a:r>
            <a:rPr lang="it-IT" b="1" dirty="0">
              <a:effectLst/>
              <a:latin typeface="+mn-lt"/>
            </a:rPr>
            <a:t> </a:t>
          </a:r>
          <a:r>
            <a:rPr lang="it-IT" b="1" dirty="0" err="1">
              <a:effectLst/>
              <a:latin typeface="+mn-lt"/>
            </a:rPr>
            <a:t>searches</a:t>
          </a:r>
          <a:endParaRPr lang="it-IT" b="1" dirty="0">
            <a:latin typeface="+mn-lt"/>
          </a:endParaRPr>
        </a:p>
      </dgm:t>
    </dgm:pt>
    <dgm:pt modelId="{FB205A81-8874-4D3C-AA42-CEDD3D84CD80}" type="parTrans" cxnId="{0BF2F3C9-21CC-4BC3-B334-1CCC6B3FB50B}">
      <dgm:prSet/>
      <dgm:spPr/>
      <dgm:t>
        <a:bodyPr/>
        <a:lstStyle/>
        <a:p>
          <a:endParaRPr lang="it-IT"/>
        </a:p>
      </dgm:t>
    </dgm:pt>
    <dgm:pt modelId="{6DD971A7-8887-4836-B30E-F801ECFAABBC}" type="sibTrans" cxnId="{0BF2F3C9-21CC-4BC3-B334-1CCC6B3FB50B}">
      <dgm:prSet/>
      <dgm:spPr/>
      <dgm:t>
        <a:bodyPr/>
        <a:lstStyle/>
        <a:p>
          <a:endParaRPr lang="it-IT"/>
        </a:p>
      </dgm:t>
    </dgm:pt>
    <dgm:pt modelId="{20AE66B9-A98A-4B90-8922-49A4CBBFF2F8}" type="pres">
      <dgm:prSet presAssocID="{4D4ABDB4-84DB-4B65-B786-B4B1DF932320}" presName="Name0" presStyleCnt="0">
        <dgm:presLayoutVars>
          <dgm:chPref val="3"/>
          <dgm:dir/>
          <dgm:animLvl val="lvl"/>
          <dgm:resizeHandles/>
        </dgm:presLayoutVars>
      </dgm:prSet>
      <dgm:spPr/>
    </dgm:pt>
    <dgm:pt modelId="{9BAC7C48-B57F-4670-9A06-1AEAC4FCCA0A}" type="pres">
      <dgm:prSet presAssocID="{B42D533F-4787-4E9C-8D37-006F8EE87714}" presName="horFlow" presStyleCnt="0"/>
      <dgm:spPr/>
    </dgm:pt>
    <dgm:pt modelId="{B95BC2AD-5D0D-4359-BF6C-69CFC27E083D}" type="pres">
      <dgm:prSet presAssocID="{B42D533F-4787-4E9C-8D37-006F8EE87714}" presName="bigChev" presStyleLbl="node1" presStyleIdx="0" presStyleCnt="4"/>
      <dgm:spPr/>
    </dgm:pt>
    <dgm:pt modelId="{20C18E00-C4C6-4905-990D-308A20E2E15A}" type="pres">
      <dgm:prSet presAssocID="{C55D8303-BD76-424B-A553-F629F311420B}" presName="parTrans" presStyleCnt="0"/>
      <dgm:spPr/>
    </dgm:pt>
    <dgm:pt modelId="{74B1442A-5A90-4C2E-A56F-96B3C0A1C5D7}" type="pres">
      <dgm:prSet presAssocID="{44C6C9F4-350C-4511-A5C0-A42415983A4A}" presName="node" presStyleLbl="alignAccFollowNode1" presStyleIdx="0" presStyleCnt="4">
        <dgm:presLayoutVars>
          <dgm:bulletEnabled val="1"/>
        </dgm:presLayoutVars>
      </dgm:prSet>
      <dgm:spPr/>
    </dgm:pt>
    <dgm:pt modelId="{9D43DE7F-3E9F-4889-BE25-48A65C620937}" type="pres">
      <dgm:prSet presAssocID="{B42D533F-4787-4E9C-8D37-006F8EE87714}" presName="vSp" presStyleCnt="0"/>
      <dgm:spPr/>
    </dgm:pt>
    <dgm:pt modelId="{4399C1EB-81A6-471D-A4D6-13F2EC1B1594}" type="pres">
      <dgm:prSet presAssocID="{20E792F8-940C-44DA-8E47-D1F993D126EE}" presName="horFlow" presStyleCnt="0"/>
      <dgm:spPr/>
    </dgm:pt>
    <dgm:pt modelId="{97ABADD0-A0B1-4450-BA7C-4FAF9AF19B51}" type="pres">
      <dgm:prSet presAssocID="{20E792F8-940C-44DA-8E47-D1F993D126EE}" presName="bigChev" presStyleLbl="node1" presStyleIdx="1" presStyleCnt="4"/>
      <dgm:spPr/>
    </dgm:pt>
    <dgm:pt modelId="{AE475D39-8CF2-4176-9E48-232929384231}" type="pres">
      <dgm:prSet presAssocID="{682C187F-3A58-4D33-80B6-D6909B95931B}" presName="parTrans" presStyleCnt="0"/>
      <dgm:spPr/>
    </dgm:pt>
    <dgm:pt modelId="{D0CAF695-029F-402E-8D88-326696045834}" type="pres">
      <dgm:prSet presAssocID="{92289E7C-B28A-4B93-AD66-0BF87A79D8A8}" presName="node" presStyleLbl="alignAccFollowNode1" presStyleIdx="1" presStyleCnt="4">
        <dgm:presLayoutVars>
          <dgm:bulletEnabled val="1"/>
        </dgm:presLayoutVars>
      </dgm:prSet>
      <dgm:spPr/>
    </dgm:pt>
    <dgm:pt modelId="{42FC3DF5-9618-49F3-814D-3AA44B91005C}" type="pres">
      <dgm:prSet presAssocID="{20E792F8-940C-44DA-8E47-D1F993D126EE}" presName="vSp" presStyleCnt="0"/>
      <dgm:spPr/>
    </dgm:pt>
    <dgm:pt modelId="{0AF18C99-6949-4FEB-9692-53423AF292E6}" type="pres">
      <dgm:prSet presAssocID="{A3EF26A2-8CA9-421E-8F7D-9205FAC0D842}" presName="horFlow" presStyleCnt="0"/>
      <dgm:spPr/>
    </dgm:pt>
    <dgm:pt modelId="{B26D7E5E-8038-47BC-97C9-0B7D495C6A00}" type="pres">
      <dgm:prSet presAssocID="{A3EF26A2-8CA9-421E-8F7D-9205FAC0D842}" presName="bigChev" presStyleLbl="node1" presStyleIdx="2" presStyleCnt="4"/>
      <dgm:spPr/>
    </dgm:pt>
    <dgm:pt modelId="{D489FB13-BAA8-43A6-9600-157A1A621595}" type="pres">
      <dgm:prSet presAssocID="{8838D2A5-2936-46D9-83F6-6E59538F107B}" presName="parTrans" presStyleCnt="0"/>
      <dgm:spPr/>
    </dgm:pt>
    <dgm:pt modelId="{BB1D989C-87E9-4F81-80FD-76447E0F887F}" type="pres">
      <dgm:prSet presAssocID="{DD69A4D0-763A-4C2E-A857-8B757C52FD94}" presName="node" presStyleLbl="alignAccFollowNode1" presStyleIdx="2" presStyleCnt="4">
        <dgm:presLayoutVars>
          <dgm:bulletEnabled val="1"/>
        </dgm:presLayoutVars>
      </dgm:prSet>
      <dgm:spPr/>
    </dgm:pt>
    <dgm:pt modelId="{1E6C9F8C-49A4-41BC-A3FA-CBB098556256}" type="pres">
      <dgm:prSet presAssocID="{A3EF26A2-8CA9-421E-8F7D-9205FAC0D842}" presName="vSp" presStyleCnt="0"/>
      <dgm:spPr/>
    </dgm:pt>
    <dgm:pt modelId="{0B205F0E-B619-4D41-9973-FFD2883BAA03}" type="pres">
      <dgm:prSet presAssocID="{CE049948-166E-46F4-9641-98398B331364}" presName="horFlow" presStyleCnt="0"/>
      <dgm:spPr/>
    </dgm:pt>
    <dgm:pt modelId="{7AF6DDCB-98AC-425D-B486-C108602F4E97}" type="pres">
      <dgm:prSet presAssocID="{CE049948-166E-46F4-9641-98398B331364}" presName="bigChev" presStyleLbl="node1" presStyleIdx="3" presStyleCnt="4"/>
      <dgm:spPr/>
    </dgm:pt>
    <dgm:pt modelId="{DCC6F529-23AC-442E-8CF8-F63C9B7ABDEE}" type="pres">
      <dgm:prSet presAssocID="{FB205A81-8874-4D3C-AA42-CEDD3D84CD80}" presName="parTrans" presStyleCnt="0"/>
      <dgm:spPr/>
    </dgm:pt>
    <dgm:pt modelId="{81A4FE8D-167C-4DD7-86B7-6CCD15369AB2}" type="pres">
      <dgm:prSet presAssocID="{B3A97393-B5E1-4019-ACDB-4E222A657347}" presName="node" presStyleLbl="alignAccFollowNode1" presStyleIdx="3" presStyleCnt="4">
        <dgm:presLayoutVars>
          <dgm:bulletEnabled val="1"/>
        </dgm:presLayoutVars>
      </dgm:prSet>
      <dgm:spPr/>
    </dgm:pt>
  </dgm:ptLst>
  <dgm:cxnLst>
    <dgm:cxn modelId="{11BD120D-0EAF-4FF1-9D07-8273D3413983}" type="presOf" srcId="{B3A97393-B5E1-4019-ACDB-4E222A657347}" destId="{81A4FE8D-167C-4DD7-86B7-6CCD15369AB2}" srcOrd="0" destOrd="0" presId="urn:microsoft.com/office/officeart/2005/8/layout/lProcess3"/>
    <dgm:cxn modelId="{6499BF31-4DE0-4D70-AD08-519D9E6BDF4B}" type="presOf" srcId="{A3EF26A2-8CA9-421E-8F7D-9205FAC0D842}" destId="{B26D7E5E-8038-47BC-97C9-0B7D495C6A00}" srcOrd="0" destOrd="0" presId="urn:microsoft.com/office/officeart/2005/8/layout/lProcess3"/>
    <dgm:cxn modelId="{A30D403D-0F62-4C44-8057-96D785B551F6}" srcId="{4D4ABDB4-84DB-4B65-B786-B4B1DF932320}" destId="{20E792F8-940C-44DA-8E47-D1F993D126EE}" srcOrd="1" destOrd="0" parTransId="{AD59DBD6-4E84-4D85-88AC-B5E3EA4DE585}" sibTransId="{C82C0F46-CF7D-4E54-BCD7-AA19F137246E}"/>
    <dgm:cxn modelId="{CDF8F044-74C8-4BBB-9F02-5795F799F19F}" srcId="{A3EF26A2-8CA9-421E-8F7D-9205FAC0D842}" destId="{DD69A4D0-763A-4C2E-A857-8B757C52FD94}" srcOrd="0" destOrd="0" parTransId="{8838D2A5-2936-46D9-83F6-6E59538F107B}" sibTransId="{D534C093-AB4C-4690-A6E9-444401A25A51}"/>
    <dgm:cxn modelId="{D142A047-EF1A-4A51-B3BA-4497C1897F27}" type="presOf" srcId="{CE049948-166E-46F4-9641-98398B331364}" destId="{7AF6DDCB-98AC-425D-B486-C108602F4E97}" srcOrd="0" destOrd="0" presId="urn:microsoft.com/office/officeart/2005/8/layout/lProcess3"/>
    <dgm:cxn modelId="{E10F896C-3DBC-4C1D-AF04-AC8F61399F35}" type="presOf" srcId="{92289E7C-B28A-4B93-AD66-0BF87A79D8A8}" destId="{D0CAF695-029F-402E-8D88-326696045834}" srcOrd="0" destOrd="0" presId="urn:microsoft.com/office/officeart/2005/8/layout/lProcess3"/>
    <dgm:cxn modelId="{59706E52-C4B6-45C2-81E7-4E5187DDE03C}" srcId="{4D4ABDB4-84DB-4B65-B786-B4B1DF932320}" destId="{B42D533F-4787-4E9C-8D37-006F8EE87714}" srcOrd="0" destOrd="0" parTransId="{AAAC3316-670D-4463-B0E0-FDE27CD44CF7}" sibTransId="{CE9B80CB-4C7E-4BDC-BBE3-B8ED6C534BAE}"/>
    <dgm:cxn modelId="{AB65F686-8F95-4410-922C-E2F622F4CB32}" type="presOf" srcId="{B42D533F-4787-4E9C-8D37-006F8EE87714}" destId="{B95BC2AD-5D0D-4359-BF6C-69CFC27E083D}" srcOrd="0" destOrd="0" presId="urn:microsoft.com/office/officeart/2005/8/layout/lProcess3"/>
    <dgm:cxn modelId="{F5B2AD90-E653-42FC-8D44-C2392BF807CA}" srcId="{4D4ABDB4-84DB-4B65-B786-B4B1DF932320}" destId="{A3EF26A2-8CA9-421E-8F7D-9205FAC0D842}" srcOrd="2" destOrd="0" parTransId="{367AE89A-E919-44F8-8254-0EEE947258D8}" sibTransId="{2511048C-8DD5-4D6E-A0B5-A1189AAA811E}"/>
    <dgm:cxn modelId="{483636A5-581B-43A1-A5F9-8EEDFF826FBA}" type="presOf" srcId="{20E792F8-940C-44DA-8E47-D1F993D126EE}" destId="{97ABADD0-A0B1-4450-BA7C-4FAF9AF19B51}" srcOrd="0" destOrd="0" presId="urn:microsoft.com/office/officeart/2005/8/layout/lProcess3"/>
    <dgm:cxn modelId="{BAD59DC8-C997-402C-B0B8-C0751886D090}" srcId="{4D4ABDB4-84DB-4B65-B786-B4B1DF932320}" destId="{CE049948-166E-46F4-9641-98398B331364}" srcOrd="3" destOrd="0" parTransId="{1AE64543-C825-49F5-AC2F-2B24C4535110}" sibTransId="{272B3AA7-1911-4E33-87B1-D610E2439634}"/>
    <dgm:cxn modelId="{0BF2F3C9-21CC-4BC3-B334-1CCC6B3FB50B}" srcId="{CE049948-166E-46F4-9641-98398B331364}" destId="{B3A97393-B5E1-4019-ACDB-4E222A657347}" srcOrd="0" destOrd="0" parTransId="{FB205A81-8874-4D3C-AA42-CEDD3D84CD80}" sibTransId="{6DD971A7-8887-4836-B30E-F801ECFAABBC}"/>
    <dgm:cxn modelId="{6A5C53D7-E7F7-412D-A0DE-BAEE7932C0C4}" srcId="{20E792F8-940C-44DA-8E47-D1F993D126EE}" destId="{92289E7C-B28A-4B93-AD66-0BF87A79D8A8}" srcOrd="0" destOrd="0" parTransId="{682C187F-3A58-4D33-80B6-D6909B95931B}" sibTransId="{5E4274CF-E8C3-48E4-9C4B-39485925B06A}"/>
    <dgm:cxn modelId="{686FE9DE-3B54-484D-963F-B7D9509F3634}" type="presOf" srcId="{44C6C9F4-350C-4511-A5C0-A42415983A4A}" destId="{74B1442A-5A90-4C2E-A56F-96B3C0A1C5D7}" srcOrd="0" destOrd="0" presId="urn:microsoft.com/office/officeart/2005/8/layout/lProcess3"/>
    <dgm:cxn modelId="{848677E9-2A09-491A-B4B7-500F0AFF6828}" type="presOf" srcId="{4D4ABDB4-84DB-4B65-B786-B4B1DF932320}" destId="{20AE66B9-A98A-4B90-8922-49A4CBBFF2F8}" srcOrd="0" destOrd="0" presId="urn:microsoft.com/office/officeart/2005/8/layout/lProcess3"/>
    <dgm:cxn modelId="{3CCC40EA-60DA-4318-93CE-8B7861972D07}" type="presOf" srcId="{DD69A4D0-763A-4C2E-A857-8B757C52FD94}" destId="{BB1D989C-87E9-4F81-80FD-76447E0F887F}" srcOrd="0" destOrd="0" presId="urn:microsoft.com/office/officeart/2005/8/layout/lProcess3"/>
    <dgm:cxn modelId="{8650C3FB-92A0-4511-86F1-3D90FDCA8952}" srcId="{B42D533F-4787-4E9C-8D37-006F8EE87714}" destId="{44C6C9F4-350C-4511-A5C0-A42415983A4A}" srcOrd="0" destOrd="0" parTransId="{C55D8303-BD76-424B-A553-F629F311420B}" sibTransId="{999800F9-67CE-4B0B-BDBE-978AC4B5D395}"/>
    <dgm:cxn modelId="{F8F870DC-4B59-40E9-8B91-0A735E31D7CA}" type="presParOf" srcId="{20AE66B9-A98A-4B90-8922-49A4CBBFF2F8}" destId="{9BAC7C48-B57F-4670-9A06-1AEAC4FCCA0A}" srcOrd="0" destOrd="0" presId="urn:microsoft.com/office/officeart/2005/8/layout/lProcess3"/>
    <dgm:cxn modelId="{1887EF5D-B726-4FAA-A5D8-1C4D22C3DBE2}" type="presParOf" srcId="{9BAC7C48-B57F-4670-9A06-1AEAC4FCCA0A}" destId="{B95BC2AD-5D0D-4359-BF6C-69CFC27E083D}" srcOrd="0" destOrd="0" presId="urn:microsoft.com/office/officeart/2005/8/layout/lProcess3"/>
    <dgm:cxn modelId="{3F7AEB95-5035-4112-A0F8-FA8CAB54F90C}" type="presParOf" srcId="{9BAC7C48-B57F-4670-9A06-1AEAC4FCCA0A}" destId="{20C18E00-C4C6-4905-990D-308A20E2E15A}" srcOrd="1" destOrd="0" presId="urn:microsoft.com/office/officeart/2005/8/layout/lProcess3"/>
    <dgm:cxn modelId="{3AF97B03-AD37-42FB-B971-2C554715F245}" type="presParOf" srcId="{9BAC7C48-B57F-4670-9A06-1AEAC4FCCA0A}" destId="{74B1442A-5A90-4C2E-A56F-96B3C0A1C5D7}" srcOrd="2" destOrd="0" presId="urn:microsoft.com/office/officeart/2005/8/layout/lProcess3"/>
    <dgm:cxn modelId="{F2A2368C-E8EC-4725-ABD9-E20A9FDE7D42}" type="presParOf" srcId="{20AE66B9-A98A-4B90-8922-49A4CBBFF2F8}" destId="{9D43DE7F-3E9F-4889-BE25-48A65C620937}" srcOrd="1" destOrd="0" presId="urn:microsoft.com/office/officeart/2005/8/layout/lProcess3"/>
    <dgm:cxn modelId="{3DA45B46-9A23-44E7-997B-06430E48FC43}" type="presParOf" srcId="{20AE66B9-A98A-4B90-8922-49A4CBBFF2F8}" destId="{4399C1EB-81A6-471D-A4D6-13F2EC1B1594}" srcOrd="2" destOrd="0" presId="urn:microsoft.com/office/officeart/2005/8/layout/lProcess3"/>
    <dgm:cxn modelId="{9E0608F7-4FEE-470A-836B-1D1D59BC190D}" type="presParOf" srcId="{4399C1EB-81A6-471D-A4D6-13F2EC1B1594}" destId="{97ABADD0-A0B1-4450-BA7C-4FAF9AF19B51}" srcOrd="0" destOrd="0" presId="urn:microsoft.com/office/officeart/2005/8/layout/lProcess3"/>
    <dgm:cxn modelId="{4D65E4C8-305E-44E5-93F9-CD6284DB14AF}" type="presParOf" srcId="{4399C1EB-81A6-471D-A4D6-13F2EC1B1594}" destId="{AE475D39-8CF2-4176-9E48-232929384231}" srcOrd="1" destOrd="0" presId="urn:microsoft.com/office/officeart/2005/8/layout/lProcess3"/>
    <dgm:cxn modelId="{7BD64810-2F2A-4192-96E1-90F660C70714}" type="presParOf" srcId="{4399C1EB-81A6-471D-A4D6-13F2EC1B1594}" destId="{D0CAF695-029F-402E-8D88-326696045834}" srcOrd="2" destOrd="0" presId="urn:microsoft.com/office/officeart/2005/8/layout/lProcess3"/>
    <dgm:cxn modelId="{C812D0EB-36DA-4E1D-AC14-FBE0BC1B5BBD}" type="presParOf" srcId="{20AE66B9-A98A-4B90-8922-49A4CBBFF2F8}" destId="{42FC3DF5-9618-49F3-814D-3AA44B91005C}" srcOrd="3" destOrd="0" presId="urn:microsoft.com/office/officeart/2005/8/layout/lProcess3"/>
    <dgm:cxn modelId="{E52E090B-5CEE-4AA7-A94F-2768662F7787}" type="presParOf" srcId="{20AE66B9-A98A-4B90-8922-49A4CBBFF2F8}" destId="{0AF18C99-6949-4FEB-9692-53423AF292E6}" srcOrd="4" destOrd="0" presId="urn:microsoft.com/office/officeart/2005/8/layout/lProcess3"/>
    <dgm:cxn modelId="{A7CA9217-85A4-4E19-85F7-BC8A9691890D}" type="presParOf" srcId="{0AF18C99-6949-4FEB-9692-53423AF292E6}" destId="{B26D7E5E-8038-47BC-97C9-0B7D495C6A00}" srcOrd="0" destOrd="0" presId="urn:microsoft.com/office/officeart/2005/8/layout/lProcess3"/>
    <dgm:cxn modelId="{29B2BDD1-26A0-456D-830D-04B2D8131008}" type="presParOf" srcId="{0AF18C99-6949-4FEB-9692-53423AF292E6}" destId="{D489FB13-BAA8-43A6-9600-157A1A621595}" srcOrd="1" destOrd="0" presId="urn:microsoft.com/office/officeart/2005/8/layout/lProcess3"/>
    <dgm:cxn modelId="{E1C3A75E-61D9-4628-B12C-B151FBCDFF29}" type="presParOf" srcId="{0AF18C99-6949-4FEB-9692-53423AF292E6}" destId="{BB1D989C-87E9-4F81-80FD-76447E0F887F}" srcOrd="2" destOrd="0" presId="urn:microsoft.com/office/officeart/2005/8/layout/lProcess3"/>
    <dgm:cxn modelId="{BE1DFB41-D448-4829-962A-FD3936A523EF}" type="presParOf" srcId="{20AE66B9-A98A-4B90-8922-49A4CBBFF2F8}" destId="{1E6C9F8C-49A4-41BC-A3FA-CBB098556256}" srcOrd="5" destOrd="0" presId="urn:microsoft.com/office/officeart/2005/8/layout/lProcess3"/>
    <dgm:cxn modelId="{86C73A16-44A5-4C9B-A664-B0A3EC2AEBC6}" type="presParOf" srcId="{20AE66B9-A98A-4B90-8922-49A4CBBFF2F8}" destId="{0B205F0E-B619-4D41-9973-FFD2883BAA03}" srcOrd="6" destOrd="0" presId="urn:microsoft.com/office/officeart/2005/8/layout/lProcess3"/>
    <dgm:cxn modelId="{C252A8DB-9700-4D24-96A2-24AA746A6DE1}" type="presParOf" srcId="{0B205F0E-B619-4D41-9973-FFD2883BAA03}" destId="{7AF6DDCB-98AC-425D-B486-C108602F4E97}" srcOrd="0" destOrd="0" presId="urn:microsoft.com/office/officeart/2005/8/layout/lProcess3"/>
    <dgm:cxn modelId="{55B4EF32-E00A-49E4-B2B5-0BF09ACB979A}" type="presParOf" srcId="{0B205F0E-B619-4D41-9973-FFD2883BAA03}" destId="{DCC6F529-23AC-442E-8CF8-F63C9B7ABDEE}" srcOrd="1" destOrd="0" presId="urn:microsoft.com/office/officeart/2005/8/layout/lProcess3"/>
    <dgm:cxn modelId="{1BF11BC9-0805-4961-88C6-DF8AF3203062}" type="presParOf" srcId="{0B205F0E-B619-4D41-9973-FFD2883BAA03}" destId="{81A4FE8D-167C-4DD7-86B7-6CCD15369AB2}" srcOrd="2"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EF8392-4302-440B-B738-164672899F3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it-IT"/>
        </a:p>
      </dgm:t>
    </dgm:pt>
    <dgm:pt modelId="{8E849EF9-DF99-4D43-A89A-CE998A000BE8}">
      <dgm:prSet custT="1"/>
      <dgm:spPr/>
      <dgm:t>
        <a:bodyPr/>
        <a:lstStyle/>
        <a:p>
          <a:r>
            <a:rPr lang="en-US" sz="2000" dirty="0"/>
            <a:t>Today, artificial intelligence (AI) systems are a part of our daily lives.</a:t>
          </a:r>
          <a:endParaRPr lang="it-IT" sz="2000" b="1" dirty="0">
            <a:effectLst>
              <a:outerShdw blurRad="38100" dist="38100" dir="2700000" algn="tl">
                <a:srgbClr val="000000">
                  <a:alpha val="43137"/>
                </a:srgbClr>
              </a:outerShdw>
            </a:effectLst>
          </a:endParaRPr>
        </a:p>
      </dgm:t>
    </dgm:pt>
    <dgm:pt modelId="{1ACB64BC-73B2-4131-82BF-2B75C7B19873}" type="parTrans" cxnId="{98004744-5577-40D4-9943-8FF3F06DB364}">
      <dgm:prSet/>
      <dgm:spPr/>
      <dgm:t>
        <a:bodyPr/>
        <a:lstStyle/>
        <a:p>
          <a:endParaRPr lang="it-IT"/>
        </a:p>
      </dgm:t>
    </dgm:pt>
    <dgm:pt modelId="{968CB3D2-07D5-488C-929F-0029841088B8}" type="sibTrans" cxnId="{98004744-5577-40D4-9943-8FF3F06DB364}">
      <dgm:prSet/>
      <dgm:spPr/>
      <dgm:t>
        <a:bodyPr/>
        <a:lstStyle/>
        <a:p>
          <a:endParaRPr lang="it-IT"/>
        </a:p>
      </dgm:t>
    </dgm:pt>
    <dgm:pt modelId="{E61BA216-4201-4CA9-9043-7E11A338A242}" type="pres">
      <dgm:prSet presAssocID="{55EF8392-4302-440B-B738-164672899F3F}" presName="linearFlow" presStyleCnt="0">
        <dgm:presLayoutVars>
          <dgm:dir/>
          <dgm:resizeHandles val="exact"/>
        </dgm:presLayoutVars>
      </dgm:prSet>
      <dgm:spPr/>
    </dgm:pt>
    <dgm:pt modelId="{205D8A03-1525-41B6-9DB5-EBF30EBBA25E}" type="pres">
      <dgm:prSet presAssocID="{8E849EF9-DF99-4D43-A89A-CE998A000BE8}" presName="composite" presStyleCnt="0"/>
      <dgm:spPr/>
    </dgm:pt>
    <dgm:pt modelId="{50F31392-870B-4F13-9702-E8D8FFEE508C}" type="pres">
      <dgm:prSet presAssocID="{8E849EF9-DF99-4D43-A89A-CE998A000BE8}"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extLst>
        <a:ext uri="{E40237B7-FDA0-4F09-8148-C483321AD2D9}">
          <dgm14:cNvPr xmlns:dgm14="http://schemas.microsoft.com/office/drawing/2010/diagram" id="0" name="" descr="CPU con numeri binari e cianografia"/>
        </a:ext>
      </dgm:extLst>
    </dgm:pt>
    <dgm:pt modelId="{70D63588-CA82-45D2-B996-79C0358DCB47}" type="pres">
      <dgm:prSet presAssocID="{8E849EF9-DF99-4D43-A89A-CE998A000BE8}" presName="txShp" presStyleLbl="node1" presStyleIdx="0" presStyleCnt="1" custScaleX="123807" custLinFactNeighborX="8270" custLinFactNeighborY="-691">
        <dgm:presLayoutVars>
          <dgm:bulletEnabled val="1"/>
        </dgm:presLayoutVars>
      </dgm:prSet>
      <dgm:spPr/>
    </dgm:pt>
  </dgm:ptLst>
  <dgm:cxnLst>
    <dgm:cxn modelId="{614A030E-58D4-4768-B7AB-E27AFE5E13D0}" type="presOf" srcId="{8E849EF9-DF99-4D43-A89A-CE998A000BE8}" destId="{70D63588-CA82-45D2-B996-79C0358DCB47}" srcOrd="0" destOrd="0" presId="urn:microsoft.com/office/officeart/2005/8/layout/vList3"/>
    <dgm:cxn modelId="{98004744-5577-40D4-9943-8FF3F06DB364}" srcId="{55EF8392-4302-440B-B738-164672899F3F}" destId="{8E849EF9-DF99-4D43-A89A-CE998A000BE8}" srcOrd="0" destOrd="0" parTransId="{1ACB64BC-73B2-4131-82BF-2B75C7B19873}" sibTransId="{968CB3D2-07D5-488C-929F-0029841088B8}"/>
    <dgm:cxn modelId="{F39BDA50-E95F-4FCA-B778-311EC55BFB26}" type="presOf" srcId="{55EF8392-4302-440B-B738-164672899F3F}" destId="{E61BA216-4201-4CA9-9043-7E11A338A242}" srcOrd="0" destOrd="0" presId="urn:microsoft.com/office/officeart/2005/8/layout/vList3"/>
    <dgm:cxn modelId="{57B5D8DF-E780-42DF-99D9-49C7B4B6BD3D}" type="presParOf" srcId="{E61BA216-4201-4CA9-9043-7E11A338A242}" destId="{205D8A03-1525-41B6-9DB5-EBF30EBBA25E}" srcOrd="0" destOrd="0" presId="urn:microsoft.com/office/officeart/2005/8/layout/vList3"/>
    <dgm:cxn modelId="{74212C9F-3185-4E05-941A-A670D2D5F85C}" type="presParOf" srcId="{205D8A03-1525-41B6-9DB5-EBF30EBBA25E}" destId="{50F31392-870B-4F13-9702-E8D8FFEE508C}" srcOrd="0" destOrd="0" presId="urn:microsoft.com/office/officeart/2005/8/layout/vList3"/>
    <dgm:cxn modelId="{036306D5-DA3B-49A7-B980-6D48A3955C72}" type="presParOf" srcId="{205D8A03-1525-41B6-9DB5-EBF30EBBA25E}" destId="{70D63588-CA82-45D2-B996-79C0358DCB4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7D3A1B-7FB2-4AFF-B2C4-6AC185E4166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it-IT"/>
        </a:p>
      </dgm:t>
    </dgm:pt>
    <dgm:pt modelId="{54EFBB5B-DE08-405E-8024-FF5126AD7D43}">
      <dgm:prSet custT="1"/>
      <dgm:spPr/>
      <dgm:t>
        <a:bodyPr/>
        <a:lstStyle/>
        <a:p>
          <a:r>
            <a:rPr lang="es-ES" sz="2400" b="1" dirty="0">
              <a:effectLst>
                <a:outerShdw blurRad="38100" dist="38100" dir="2700000" algn="tl">
                  <a:srgbClr val="000000">
                    <a:alpha val="43137"/>
                  </a:srgbClr>
                </a:outerShdw>
              </a:effectLst>
            </a:rPr>
            <a:t>Campos de aplicación de la inteligencia artificial</a:t>
          </a:r>
          <a:endParaRPr lang="it-IT" sz="2400" b="1" dirty="0">
            <a:effectLst>
              <a:outerShdw blurRad="38100" dist="38100" dir="2700000" algn="tl">
                <a:srgbClr val="000000">
                  <a:alpha val="43137"/>
                </a:srgbClr>
              </a:outerShdw>
            </a:effectLst>
          </a:endParaRPr>
        </a:p>
      </dgm:t>
    </dgm:pt>
    <dgm:pt modelId="{DD0D4F87-3DB9-45A9-B926-5E0A94F8B5C3}" type="parTrans" cxnId="{019AD7F7-4747-4285-96B1-CCDF6C03F55B}">
      <dgm:prSet/>
      <dgm:spPr/>
      <dgm:t>
        <a:bodyPr/>
        <a:lstStyle/>
        <a:p>
          <a:endParaRPr lang="it-IT"/>
        </a:p>
      </dgm:t>
    </dgm:pt>
    <dgm:pt modelId="{FB57D6AA-5DA5-4E75-85E0-22A2C3FF1CB6}" type="sibTrans" cxnId="{019AD7F7-4747-4285-96B1-CCDF6C03F55B}">
      <dgm:prSet/>
      <dgm:spPr/>
      <dgm:t>
        <a:bodyPr/>
        <a:lstStyle/>
        <a:p>
          <a:endParaRPr lang="it-IT"/>
        </a:p>
      </dgm:t>
    </dgm:pt>
    <dgm:pt modelId="{BE6E940D-3087-4D3B-AB95-94DCE59B6436}" type="pres">
      <dgm:prSet presAssocID="{177D3A1B-7FB2-4AFF-B2C4-6AC185E4166F}" presName="linearFlow" presStyleCnt="0">
        <dgm:presLayoutVars>
          <dgm:dir/>
          <dgm:resizeHandles val="exact"/>
        </dgm:presLayoutVars>
      </dgm:prSet>
      <dgm:spPr/>
    </dgm:pt>
    <dgm:pt modelId="{248546AA-7DE6-485F-8927-9B52E55F31B5}" type="pres">
      <dgm:prSet presAssocID="{54EFBB5B-DE08-405E-8024-FF5126AD7D43}" presName="composite" presStyleCnt="0"/>
      <dgm:spPr/>
    </dgm:pt>
    <dgm:pt modelId="{ACE499F6-44F2-49B0-8CF8-9FFFC9D68C9C}" type="pres">
      <dgm:prSet presAssocID="{54EFBB5B-DE08-405E-8024-FF5126AD7D43}" presName="imgShp" presStyleLbl="fgImgPlace1" presStyleIdx="0" presStyleCnt="1"/>
      <dgm:spPr>
        <a:blipFill>
          <a:blip xmlns:r="http://schemas.openxmlformats.org/officeDocument/2006/relationships" r:embed="rId1"/>
          <a:srcRect/>
          <a:stretch>
            <a:fillRect l="-41000" r="-41000"/>
          </a:stretch>
        </a:blipFill>
      </dgm:spPr>
    </dgm:pt>
    <dgm:pt modelId="{64C6378D-46E0-4A8F-9C44-35BDAC6C4577}" type="pres">
      <dgm:prSet presAssocID="{54EFBB5B-DE08-405E-8024-FF5126AD7D43}" presName="txShp" presStyleLbl="node1" presStyleIdx="0" presStyleCnt="1" custScaleX="124380" custLinFactNeighborX="9999" custLinFactNeighborY="-724">
        <dgm:presLayoutVars>
          <dgm:bulletEnabled val="1"/>
        </dgm:presLayoutVars>
      </dgm:prSet>
      <dgm:spPr/>
    </dgm:pt>
  </dgm:ptLst>
  <dgm:cxnLst>
    <dgm:cxn modelId="{AA102F2C-5953-4341-AB6C-A21506299650}" type="presOf" srcId="{177D3A1B-7FB2-4AFF-B2C4-6AC185E4166F}" destId="{BE6E940D-3087-4D3B-AB95-94DCE59B6436}" srcOrd="0" destOrd="0" presId="urn:microsoft.com/office/officeart/2005/8/layout/vList3"/>
    <dgm:cxn modelId="{B5D9CA93-4659-4B60-996F-9E32F841BBAC}" type="presOf" srcId="{54EFBB5B-DE08-405E-8024-FF5126AD7D43}" destId="{64C6378D-46E0-4A8F-9C44-35BDAC6C4577}" srcOrd="0" destOrd="0" presId="urn:microsoft.com/office/officeart/2005/8/layout/vList3"/>
    <dgm:cxn modelId="{019AD7F7-4747-4285-96B1-CCDF6C03F55B}" srcId="{177D3A1B-7FB2-4AFF-B2C4-6AC185E4166F}" destId="{54EFBB5B-DE08-405E-8024-FF5126AD7D43}" srcOrd="0" destOrd="0" parTransId="{DD0D4F87-3DB9-45A9-B926-5E0A94F8B5C3}" sibTransId="{FB57D6AA-5DA5-4E75-85E0-22A2C3FF1CB6}"/>
    <dgm:cxn modelId="{1DB90B4D-4AB3-4732-8B26-8278DB78AE27}" type="presParOf" srcId="{BE6E940D-3087-4D3B-AB95-94DCE59B6436}" destId="{248546AA-7DE6-485F-8927-9B52E55F31B5}" srcOrd="0" destOrd="0" presId="urn:microsoft.com/office/officeart/2005/8/layout/vList3"/>
    <dgm:cxn modelId="{A865FAE2-395F-4B82-9C56-E61AF36F0D76}" type="presParOf" srcId="{248546AA-7DE6-485F-8927-9B52E55F31B5}" destId="{ACE499F6-44F2-49B0-8CF8-9FFFC9D68C9C}" srcOrd="0" destOrd="0" presId="urn:microsoft.com/office/officeart/2005/8/layout/vList3"/>
    <dgm:cxn modelId="{B592CCEB-7ECE-4909-A2BA-E92DEBF185FD}" type="presParOf" srcId="{248546AA-7DE6-485F-8927-9B52E55F31B5}" destId="{64C6378D-46E0-4A8F-9C44-35BDAC6C457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7D3A1B-7FB2-4AFF-B2C4-6AC185E4166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it-IT"/>
        </a:p>
      </dgm:t>
    </dgm:pt>
    <dgm:pt modelId="{BE6E940D-3087-4D3B-AB95-94DCE59B6436}" type="pres">
      <dgm:prSet presAssocID="{177D3A1B-7FB2-4AFF-B2C4-6AC185E4166F}" presName="linearFlow" presStyleCnt="0">
        <dgm:presLayoutVars>
          <dgm:dir/>
          <dgm:resizeHandles val="exact"/>
        </dgm:presLayoutVars>
      </dgm:prSet>
      <dgm:spPr/>
    </dgm:pt>
  </dgm:ptLst>
  <dgm:cxnLst>
    <dgm:cxn modelId="{AA102F2C-5953-4341-AB6C-A21506299650}" type="presOf" srcId="{177D3A1B-7FB2-4AFF-B2C4-6AC185E4166F}" destId="{BE6E940D-3087-4D3B-AB95-94DCE59B6436}"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9B0DB-C2CC-49EA-9736-B164082AE89B}">
      <dsp:nvSpPr>
        <dsp:cNvPr id="0" name=""/>
        <dsp:cNvSpPr/>
      </dsp:nvSpPr>
      <dsp:spPr>
        <a:xfrm>
          <a:off x="0" y="0"/>
          <a:ext cx="1200329" cy="1200329"/>
        </a:xfrm>
        <a:prstGeom prst="pie">
          <a:avLst>
            <a:gd name="adj1" fmla="val 5400000"/>
            <a:gd name="adj2" fmla="val 16200000"/>
          </a:avLst>
        </a:prstGeom>
        <a:solidFill>
          <a:schemeClr val="accent5"/>
        </a:solidFill>
        <a:ln w="19050"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sp>
    <dsp:sp modelId="{91DAF9C3-F0A1-485D-AEA2-9B7AC7AD1140}">
      <dsp:nvSpPr>
        <dsp:cNvPr id="0" name=""/>
        <dsp:cNvSpPr/>
      </dsp:nvSpPr>
      <dsp:spPr>
        <a:xfrm>
          <a:off x="600164" y="0"/>
          <a:ext cx="4282433" cy="1200329"/>
        </a:xfrm>
        <a:prstGeom prst="rect">
          <a:avLst/>
        </a:prstGeom>
        <a:solidFill>
          <a:schemeClr val="accent5"/>
        </a:solidFill>
        <a:ln w="25400" cap="rnd" cmpd="sng" algn="ctr">
          <a:solidFill>
            <a:schemeClr val="lt1"/>
          </a:solidFill>
          <a:prstDash val="solid"/>
        </a:ln>
        <a:effectLst/>
      </dsp:spPr>
      <dsp:style>
        <a:lnRef idx="3">
          <a:schemeClr val="lt1"/>
        </a:lnRef>
        <a:fillRef idx="1">
          <a:schemeClr val="accent5"/>
        </a:fillRef>
        <a:effectRef idx="1">
          <a:schemeClr val="accent5"/>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happens in a minute on the internet?</a:t>
          </a:r>
          <a:endParaRPr lang="it-IT" sz="2800" kern="1200" dirty="0">
            <a:solidFill>
              <a:schemeClr val="tx1">
                <a:lumMod val="95000"/>
              </a:schemeClr>
            </a:solidFill>
          </a:endParaRPr>
        </a:p>
      </dsp:txBody>
      <dsp:txXfrm>
        <a:off x="600164" y="0"/>
        <a:ext cx="4282433" cy="1200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BC2AD-5D0D-4359-BF6C-69CFC27E083D}">
      <dsp:nvSpPr>
        <dsp:cNvPr id="0" name=""/>
        <dsp:cNvSpPr/>
      </dsp:nvSpPr>
      <dsp:spPr>
        <a:xfrm>
          <a:off x="1566068" y="1675"/>
          <a:ext cx="2308615" cy="923446"/>
        </a:xfrm>
        <a:prstGeom prst="chevron">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it-IT" sz="2100" b="1" kern="1200"/>
            <a:t>Facebook</a:t>
          </a:r>
          <a:endParaRPr lang="it-IT" sz="2100" kern="1200"/>
        </a:p>
      </dsp:txBody>
      <dsp:txXfrm>
        <a:off x="2027791" y="1675"/>
        <a:ext cx="1385169" cy="923446"/>
      </dsp:txXfrm>
    </dsp:sp>
    <dsp:sp modelId="{74B1442A-5A90-4C2E-A56F-96B3C0A1C5D7}">
      <dsp:nvSpPr>
        <dsp:cNvPr id="0" name=""/>
        <dsp:cNvSpPr/>
      </dsp:nvSpPr>
      <dsp:spPr>
        <a:xfrm>
          <a:off x="3574563" y="80168"/>
          <a:ext cx="1916150" cy="766460"/>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mn-lt"/>
            </a:rPr>
            <a:t>1.7 million of content</a:t>
          </a:r>
          <a:endParaRPr lang="it-IT" sz="1700" b="1" kern="1200" dirty="0">
            <a:solidFill>
              <a:schemeClr val="bg1"/>
            </a:solidFill>
            <a:latin typeface="+mn-lt"/>
          </a:endParaRPr>
        </a:p>
      </dsp:txBody>
      <dsp:txXfrm>
        <a:off x="3957793" y="80168"/>
        <a:ext cx="1149690" cy="766460"/>
      </dsp:txXfrm>
    </dsp:sp>
    <dsp:sp modelId="{97ABADD0-A0B1-4450-BA7C-4FAF9AF19B51}">
      <dsp:nvSpPr>
        <dsp:cNvPr id="0" name=""/>
        <dsp:cNvSpPr/>
      </dsp:nvSpPr>
      <dsp:spPr>
        <a:xfrm>
          <a:off x="1566068" y="1054403"/>
          <a:ext cx="2308615" cy="923446"/>
        </a:xfrm>
        <a:prstGeom prst="chevron">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it-IT" sz="2100" b="1" kern="1200"/>
            <a:t>X (twitter)</a:t>
          </a:r>
          <a:endParaRPr lang="it-IT" sz="2100" kern="1200"/>
        </a:p>
      </dsp:txBody>
      <dsp:txXfrm>
        <a:off x="2027791" y="1054403"/>
        <a:ext cx="1385169" cy="923446"/>
      </dsp:txXfrm>
    </dsp:sp>
    <dsp:sp modelId="{D0CAF695-029F-402E-8D88-326696045834}">
      <dsp:nvSpPr>
        <dsp:cNvPr id="0" name=""/>
        <dsp:cNvSpPr/>
      </dsp:nvSpPr>
      <dsp:spPr>
        <a:xfrm>
          <a:off x="3574563" y="1132896"/>
          <a:ext cx="1916150" cy="766460"/>
        </a:xfrm>
        <a:prstGeom prst="chevron">
          <a:avLst/>
        </a:prstGeom>
        <a:solidFill>
          <a:schemeClr val="accent5">
            <a:tint val="40000"/>
            <a:alpha val="90000"/>
            <a:hueOff val="-227496"/>
            <a:satOff val="-7689"/>
            <a:lumOff val="-630"/>
            <a:alphaOff val="0"/>
          </a:schemeClr>
        </a:solidFill>
        <a:ln w="9525" cap="rnd" cmpd="sng" algn="ctr">
          <a:solidFill>
            <a:schemeClr val="accent5">
              <a:tint val="40000"/>
              <a:alpha val="90000"/>
              <a:hueOff val="-227496"/>
              <a:satOff val="-7689"/>
              <a:lumOff val="-630"/>
              <a:alphaOff val="0"/>
            </a:schemeClr>
          </a:solidFill>
          <a:prstDash val="solid"/>
        </a:ln>
        <a:effectLst>
          <a:innerShdw blurRad="50800" dist="25400" dir="13500000">
            <a:srgbClr val="000000">
              <a:alpha val="5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it-IT" sz="1700" b="1" kern="1200" dirty="0"/>
            <a:t>347,2K tweets</a:t>
          </a:r>
        </a:p>
      </dsp:txBody>
      <dsp:txXfrm>
        <a:off x="3957793" y="1132896"/>
        <a:ext cx="1149690" cy="766460"/>
      </dsp:txXfrm>
    </dsp:sp>
    <dsp:sp modelId="{B26D7E5E-8038-47BC-97C9-0B7D495C6A00}">
      <dsp:nvSpPr>
        <dsp:cNvPr id="0" name=""/>
        <dsp:cNvSpPr/>
      </dsp:nvSpPr>
      <dsp:spPr>
        <a:xfrm>
          <a:off x="1566068" y="2107132"/>
          <a:ext cx="2308615" cy="923446"/>
        </a:xfrm>
        <a:prstGeom prst="chevron">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it-IT" sz="2100" b="1" kern="1200"/>
            <a:t>Youtube</a:t>
          </a:r>
          <a:endParaRPr lang="it-IT" sz="2100" kern="1200"/>
        </a:p>
      </dsp:txBody>
      <dsp:txXfrm>
        <a:off x="2027791" y="2107132"/>
        <a:ext cx="1385169" cy="923446"/>
      </dsp:txXfrm>
    </dsp:sp>
    <dsp:sp modelId="{BB1D989C-87E9-4F81-80FD-76447E0F887F}">
      <dsp:nvSpPr>
        <dsp:cNvPr id="0" name=""/>
        <dsp:cNvSpPr/>
      </dsp:nvSpPr>
      <dsp:spPr>
        <a:xfrm>
          <a:off x="3574563" y="2185625"/>
          <a:ext cx="1916150" cy="766460"/>
        </a:xfrm>
        <a:prstGeom prst="chevron">
          <a:avLst/>
        </a:prstGeom>
        <a:solidFill>
          <a:schemeClr val="accent5">
            <a:tint val="40000"/>
            <a:alpha val="90000"/>
            <a:hueOff val="-454992"/>
            <a:satOff val="-15377"/>
            <a:lumOff val="-1261"/>
            <a:alphaOff val="0"/>
          </a:schemeClr>
        </a:solidFill>
        <a:ln w="9525" cap="rnd" cmpd="sng" algn="ctr">
          <a:solidFill>
            <a:schemeClr val="accent5">
              <a:tint val="40000"/>
              <a:alpha val="90000"/>
              <a:hueOff val="-454992"/>
              <a:satOff val="-15377"/>
              <a:lumOff val="-1261"/>
              <a:alphaOff val="0"/>
            </a:schemeClr>
          </a:solidFill>
          <a:prstDash val="solid"/>
        </a:ln>
        <a:effectLst>
          <a:innerShdw blurRad="50800" dist="25400" dir="13500000">
            <a:srgbClr val="000000">
              <a:alpha val="5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500 hours of video viewed</a:t>
          </a:r>
          <a:endParaRPr lang="it-IT" sz="1700" b="1" kern="1200" dirty="0"/>
        </a:p>
      </dsp:txBody>
      <dsp:txXfrm>
        <a:off x="3957793" y="2185625"/>
        <a:ext cx="1149690" cy="766460"/>
      </dsp:txXfrm>
    </dsp:sp>
    <dsp:sp modelId="{7AF6DDCB-98AC-425D-B486-C108602F4E97}">
      <dsp:nvSpPr>
        <dsp:cNvPr id="0" name=""/>
        <dsp:cNvSpPr/>
      </dsp:nvSpPr>
      <dsp:spPr>
        <a:xfrm>
          <a:off x="1566068" y="3159860"/>
          <a:ext cx="2308615" cy="923446"/>
        </a:xfrm>
        <a:prstGeom prst="chevron">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it-IT" sz="2100" b="1" kern="1200"/>
            <a:t>Google</a:t>
          </a:r>
          <a:endParaRPr lang="it-IT" sz="2100" kern="1200"/>
        </a:p>
      </dsp:txBody>
      <dsp:txXfrm>
        <a:off x="2027791" y="3159860"/>
        <a:ext cx="1385169" cy="923446"/>
      </dsp:txXfrm>
    </dsp:sp>
    <dsp:sp modelId="{81A4FE8D-167C-4DD7-86B7-6CCD15369AB2}">
      <dsp:nvSpPr>
        <dsp:cNvPr id="0" name=""/>
        <dsp:cNvSpPr/>
      </dsp:nvSpPr>
      <dsp:spPr>
        <a:xfrm>
          <a:off x="3574563" y="3238353"/>
          <a:ext cx="1916150" cy="766460"/>
        </a:xfrm>
        <a:prstGeom prst="chevron">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a:innerShdw blurRad="50800" dist="25400" dir="13500000">
            <a:srgbClr val="000000">
              <a:alpha val="55000"/>
            </a:srgbClr>
          </a:inn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it-IT" sz="1700" b="1" kern="1200" dirty="0">
              <a:effectLst/>
              <a:latin typeface="+mn-lt"/>
            </a:rPr>
            <a:t>5.9 </a:t>
          </a:r>
          <a:r>
            <a:rPr lang="it-IT" sz="1700" b="1" kern="1200" dirty="0" err="1">
              <a:effectLst/>
              <a:latin typeface="+mn-lt"/>
            </a:rPr>
            <a:t>million</a:t>
          </a:r>
          <a:r>
            <a:rPr lang="it-IT" sz="1700" b="1" kern="1200" dirty="0">
              <a:effectLst/>
              <a:latin typeface="+mn-lt"/>
            </a:rPr>
            <a:t> </a:t>
          </a:r>
          <a:r>
            <a:rPr lang="it-IT" sz="1700" b="1" kern="1200" dirty="0" err="1">
              <a:effectLst/>
              <a:latin typeface="+mn-lt"/>
            </a:rPr>
            <a:t>searches</a:t>
          </a:r>
          <a:endParaRPr lang="it-IT" sz="1700" b="1" kern="1200" dirty="0">
            <a:latin typeface="+mn-lt"/>
          </a:endParaRPr>
        </a:p>
      </dsp:txBody>
      <dsp:txXfrm>
        <a:off x="3957793" y="3238353"/>
        <a:ext cx="1149690" cy="766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63588-CA82-45D2-B996-79C0358DCB47}">
      <dsp:nvSpPr>
        <dsp:cNvPr id="0" name=""/>
        <dsp:cNvSpPr/>
      </dsp:nvSpPr>
      <dsp:spPr>
        <a:xfrm rot="10800000">
          <a:off x="1120042" y="0"/>
          <a:ext cx="6030908" cy="144000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Today, artificial intelligence (AI) systems are a part of our daily lives.</a:t>
          </a:r>
          <a:endParaRPr lang="it-IT" sz="2000" b="1" kern="1200" dirty="0">
            <a:effectLst>
              <a:outerShdw blurRad="38100" dist="38100" dir="2700000" algn="tl">
                <a:srgbClr val="000000">
                  <a:alpha val="43137"/>
                </a:srgbClr>
              </a:outerShdw>
            </a:effectLst>
          </a:endParaRPr>
        </a:p>
      </dsp:txBody>
      <dsp:txXfrm rot="10800000">
        <a:off x="1480042" y="0"/>
        <a:ext cx="5670908" cy="1440000"/>
      </dsp:txXfrm>
    </dsp:sp>
    <dsp:sp modelId="{50F31392-870B-4F13-9702-E8D8FFEE508C}">
      <dsp:nvSpPr>
        <dsp:cNvPr id="0" name=""/>
        <dsp:cNvSpPr/>
      </dsp:nvSpPr>
      <dsp:spPr>
        <a:xfrm>
          <a:off x="577038" y="0"/>
          <a:ext cx="1440000" cy="1440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6378D-46E0-4A8F-9C44-35BDAC6C4577}">
      <dsp:nvSpPr>
        <dsp:cNvPr id="0" name=""/>
        <dsp:cNvSpPr/>
      </dsp:nvSpPr>
      <dsp:spPr>
        <a:xfrm rot="10800000">
          <a:off x="1108483" y="0"/>
          <a:ext cx="5508019" cy="144000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0"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effectLst>
                <a:outerShdw blurRad="38100" dist="38100" dir="2700000" algn="tl">
                  <a:srgbClr val="000000">
                    <a:alpha val="43137"/>
                  </a:srgbClr>
                </a:outerShdw>
              </a:effectLst>
            </a:rPr>
            <a:t>Campos de aplicación de la inteligencia artificial</a:t>
          </a:r>
          <a:endParaRPr lang="it-IT" sz="2400" b="1" kern="1200" dirty="0">
            <a:effectLst>
              <a:outerShdw blurRad="38100" dist="38100" dir="2700000" algn="tl">
                <a:srgbClr val="000000">
                  <a:alpha val="43137"/>
                </a:srgbClr>
              </a:outerShdw>
            </a:effectLst>
          </a:endParaRPr>
        </a:p>
      </dsp:txBody>
      <dsp:txXfrm rot="10800000">
        <a:off x="1468483" y="0"/>
        <a:ext cx="5148019" cy="1440000"/>
      </dsp:txXfrm>
    </dsp:sp>
    <dsp:sp modelId="{ACE499F6-44F2-49B0-8CF8-9FFFC9D68C9C}">
      <dsp:nvSpPr>
        <dsp:cNvPr id="0" name=""/>
        <dsp:cNvSpPr/>
      </dsp:nvSpPr>
      <dsp:spPr>
        <a:xfrm>
          <a:off x="485509" y="0"/>
          <a:ext cx="1440000" cy="1440000"/>
        </a:xfrm>
        <a:prstGeom prst="ellipse">
          <a:avLst/>
        </a:prstGeom>
        <a:blipFill>
          <a:blip xmlns:r="http://schemas.openxmlformats.org/officeDocument/2006/relationships" r:embed="rId1"/>
          <a:srcRect/>
          <a:stretch>
            <a:fillRect l="-41000" r="-4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1DBA5-AD9F-4892-A15B-384DA326EF42}" type="datetimeFigureOut">
              <a:rPr lang="it-IT" smtClean="0"/>
              <a:t>08/11/2023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262DE-1138-4C6B-85F4-F0297E94E006}" type="slidenum">
              <a:rPr lang="it-IT" smtClean="0"/>
              <a:t>‹N›</a:t>
            </a:fld>
            <a:endParaRPr lang="it-IT"/>
          </a:p>
        </p:txBody>
      </p:sp>
    </p:spTree>
    <p:extLst>
      <p:ext uri="{BB962C8B-B14F-4D97-AF65-F5344CB8AC3E}">
        <p14:creationId xmlns:p14="http://schemas.microsoft.com/office/powerpoint/2010/main" val="4129807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506722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914B45C-AC06-4D3A-9A35-E1367E9C61A8}"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358174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1637524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692600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061102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346733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4112844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592266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197508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93322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914B45C-AC06-4D3A-9A35-E1367E9C61A8}" type="datetimeFigureOut">
              <a:rPr lang="it-IT" smtClean="0"/>
              <a:t>08/11/2023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353612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914B45C-AC06-4D3A-9A35-E1367E9C61A8}"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358592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914B45C-AC06-4D3A-9A35-E1367E9C61A8}" type="datetimeFigureOut">
              <a:rPr lang="it-IT" smtClean="0"/>
              <a:t>08/11/2023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05717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914B45C-AC06-4D3A-9A35-E1367E9C61A8}" type="datetimeFigureOut">
              <a:rPr lang="it-IT" smtClean="0"/>
              <a:t>08/11/2023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1985832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14B45C-AC06-4D3A-9A35-E1367E9C61A8}" type="datetimeFigureOut">
              <a:rPr lang="it-IT" smtClean="0"/>
              <a:t>08/11/2023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268650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914B45C-AC06-4D3A-9A35-E1367E9C61A8}" type="datetimeFigureOut">
              <a:rPr lang="it-IT" smtClean="0"/>
              <a:t>08/11/2023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109348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6399212" y="5883275"/>
            <a:ext cx="914400" cy="365125"/>
          </a:xfrm>
        </p:spPr>
        <p:txBody>
          <a:bodyPr/>
          <a:lstStyle/>
          <a:p>
            <a:fld id="{A914B45C-AC06-4D3A-9A35-E1367E9C61A8}" type="datetimeFigureOut">
              <a:rPr lang="it-IT" smtClean="0"/>
              <a:t>08/11/2023</a:t>
            </a:fld>
            <a:endParaRPr lang="it-IT"/>
          </a:p>
        </p:txBody>
      </p:sp>
      <p:sp>
        <p:nvSpPr>
          <p:cNvPr id="6" name="Footer Placeholder 5"/>
          <p:cNvSpPr>
            <a:spLocks noGrp="1"/>
          </p:cNvSpPr>
          <p:nvPr>
            <p:ph type="ftr" sz="quarter" idx="11"/>
          </p:nvPr>
        </p:nvSpPr>
        <p:spPr>
          <a:xfrm>
            <a:off x="1141412" y="5883275"/>
            <a:ext cx="5105400" cy="365125"/>
          </a:xfrm>
        </p:spPr>
        <p:txBody>
          <a:bodyPr/>
          <a:lstStyle/>
          <a:p>
            <a:endParaRPr lang="it-IT"/>
          </a:p>
        </p:txBody>
      </p:sp>
      <p:sp>
        <p:nvSpPr>
          <p:cNvPr id="7" name="Slide Number Placeholder 6"/>
          <p:cNvSpPr>
            <a:spLocks noGrp="1"/>
          </p:cNvSpPr>
          <p:nvPr>
            <p:ph type="sldNum" sz="quarter" idx="12"/>
          </p:nvPr>
        </p:nvSpPr>
        <p:spPr>
          <a:xfrm>
            <a:off x="10742612" y="5883275"/>
            <a:ext cx="322567" cy="365125"/>
          </a:xfrm>
        </p:spPr>
        <p:txBody>
          <a:bodyPr/>
          <a:lstStyle/>
          <a:p>
            <a:fld id="{CF48D1B7-C1C4-4799-B82F-4D81430F63EC}" type="slidenum">
              <a:rPr lang="it-IT" smtClean="0"/>
              <a:t>‹N›</a:t>
            </a:fld>
            <a:endParaRPr lang="it-IT"/>
          </a:p>
        </p:txBody>
      </p:sp>
    </p:spTree>
    <p:extLst>
      <p:ext uri="{BB962C8B-B14F-4D97-AF65-F5344CB8AC3E}">
        <p14:creationId xmlns:p14="http://schemas.microsoft.com/office/powerpoint/2010/main" val="99656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914B45C-AC06-4D3A-9A35-E1367E9C61A8}" type="datetimeFigureOut">
              <a:rPr lang="it-IT" smtClean="0"/>
              <a:t>08/11/2023</a:t>
            </a:fld>
            <a:endParaRPr lang="it-IT"/>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it-IT"/>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F48D1B7-C1C4-4799-B82F-4D81430F63EC}" type="slidenum">
              <a:rPr lang="it-IT" smtClean="0"/>
              <a:t>‹N›</a:t>
            </a:fld>
            <a:endParaRPr lang="it-IT"/>
          </a:p>
        </p:txBody>
      </p:sp>
    </p:spTree>
    <p:extLst>
      <p:ext uri="{BB962C8B-B14F-4D97-AF65-F5344CB8AC3E}">
        <p14:creationId xmlns:p14="http://schemas.microsoft.com/office/powerpoint/2010/main" val="18063413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Vincenzo-Miracula/L-40_DataLab" TargetMode="External"/><Relationship Id="rId3" Type="http://schemas.openxmlformats.org/officeDocument/2006/relationships/diagramLayout" Target="../diagrams/layout5.xml"/><Relationship Id="rId7" Type="http://schemas.openxmlformats.org/officeDocument/2006/relationships/image" Target="../media/image14.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reamstime.com/html-code-dark-background-colorful-html-code-as-abstract-computer-programming-concept-vector-illustration-image155503891"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crapingbee.com/blog/python-web-scraping-beautiful-soup/"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ainanov.pro/eng-blog/dev/selenium-python/"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53CC03-4534-4C54-8725-EF8D0B800EC0}"/>
              </a:ext>
            </a:extLst>
          </p:cNvPr>
          <p:cNvSpPr>
            <a:spLocks noGrp="1"/>
          </p:cNvSpPr>
          <p:nvPr>
            <p:ph type="ctrTitle"/>
          </p:nvPr>
        </p:nvSpPr>
        <p:spPr>
          <a:xfrm>
            <a:off x="410814" y="2734674"/>
            <a:ext cx="11370366" cy="1193800"/>
          </a:xfrm>
        </p:spPr>
        <p:txBody>
          <a:bodyPr>
            <a:noAutofit/>
          </a:bodyPr>
          <a:lstStyle/>
          <a:p>
            <a:r>
              <a:rPr lang="es-ES" b="1" i="0" dirty="0">
                <a:solidFill>
                  <a:schemeClr val="tx1"/>
                </a:solidFill>
                <a:effectLst>
                  <a:outerShdw blurRad="38100" dist="38100" dir="2700000" algn="tl">
                    <a:srgbClr val="000000">
                      <a:alpha val="43137"/>
                    </a:srgbClr>
                  </a:outerShdw>
                </a:effectLst>
              </a:rPr>
              <a:t>L-40 </a:t>
            </a:r>
            <a:r>
              <a:rPr lang="es-ES" b="1" i="0" dirty="0" err="1">
                <a:solidFill>
                  <a:schemeClr val="tx1"/>
                </a:solidFill>
                <a:effectLst>
                  <a:outerShdw blurRad="38100" dist="38100" dir="2700000" algn="tl">
                    <a:srgbClr val="000000">
                      <a:alpha val="43137"/>
                    </a:srgbClr>
                  </a:outerShdw>
                </a:effectLst>
              </a:rPr>
              <a:t>DataLab</a:t>
            </a:r>
            <a:endParaRPr lang="it-IT" b="1" dirty="0">
              <a:solidFill>
                <a:schemeClr val="tx1"/>
              </a:solidFill>
              <a:effectLst>
                <a:outerShdw blurRad="38100" dist="38100" dir="2700000" algn="tl">
                  <a:srgbClr val="000000">
                    <a:alpha val="43137"/>
                  </a:srgbClr>
                </a:outerShdw>
              </a:effectLst>
            </a:endParaRPr>
          </a:p>
        </p:txBody>
      </p:sp>
      <p:sp>
        <p:nvSpPr>
          <p:cNvPr id="3" name="CasellaDiTesto 2">
            <a:extLst>
              <a:ext uri="{FF2B5EF4-FFF2-40B4-BE49-F238E27FC236}">
                <a16:creationId xmlns:a16="http://schemas.microsoft.com/office/drawing/2014/main" id="{41C5C50F-B820-473D-BD7A-89C681BD5D70}"/>
              </a:ext>
            </a:extLst>
          </p:cNvPr>
          <p:cNvSpPr txBox="1"/>
          <p:nvPr/>
        </p:nvSpPr>
        <p:spPr>
          <a:xfrm>
            <a:off x="4318135" y="5332813"/>
            <a:ext cx="3555724" cy="523220"/>
          </a:xfrm>
          <a:prstGeom prst="rect">
            <a:avLst/>
          </a:prstGeom>
          <a:noFill/>
        </p:spPr>
        <p:txBody>
          <a:bodyPr wrap="square" rtlCol="0">
            <a:spAutoFit/>
          </a:bodyPr>
          <a:lstStyle/>
          <a:p>
            <a:r>
              <a:rPr lang="it-IT" sz="2800" b="1" dirty="0">
                <a:effectLst>
                  <a:outerShdw blurRad="38100" dist="38100" dir="2700000" algn="tl">
                    <a:srgbClr val="000000">
                      <a:alpha val="43137"/>
                    </a:srgbClr>
                  </a:outerShdw>
                </a:effectLst>
              </a:rPr>
              <a:t>Vincenzo Miracula</a:t>
            </a:r>
          </a:p>
        </p:txBody>
      </p:sp>
      <p:sp>
        <p:nvSpPr>
          <p:cNvPr id="4" name="CasellaDiTesto 3">
            <a:extLst>
              <a:ext uri="{FF2B5EF4-FFF2-40B4-BE49-F238E27FC236}">
                <a16:creationId xmlns:a16="http://schemas.microsoft.com/office/drawing/2014/main" id="{2D5CE41B-2504-42B9-AA11-CBFBE3479797}"/>
              </a:ext>
            </a:extLst>
          </p:cNvPr>
          <p:cNvSpPr txBox="1"/>
          <p:nvPr/>
        </p:nvSpPr>
        <p:spPr>
          <a:xfrm>
            <a:off x="3168924" y="5856033"/>
            <a:ext cx="5854147" cy="830997"/>
          </a:xfrm>
          <a:prstGeom prst="rect">
            <a:avLst/>
          </a:prstGeom>
          <a:noFill/>
        </p:spPr>
        <p:txBody>
          <a:bodyPr wrap="square" rtlCol="0">
            <a:spAutoFit/>
          </a:bodyPr>
          <a:lstStyle/>
          <a:p>
            <a:pPr algn="ctr"/>
            <a:r>
              <a:rPr lang="it-IT" sz="2400" b="1" dirty="0" err="1">
                <a:effectLst>
                  <a:outerShdw blurRad="38100" dist="38100" dir="2700000" algn="tl">
                    <a:srgbClr val="000000">
                      <a:alpha val="43137"/>
                    </a:srgbClr>
                  </a:outerShdw>
                </a:effectLst>
              </a:rPr>
              <a:t>Universidad</a:t>
            </a:r>
            <a:r>
              <a:rPr lang="it-IT" sz="2400" b="1" dirty="0">
                <a:effectLst>
                  <a:outerShdw blurRad="38100" dist="38100" dir="2700000" algn="tl">
                    <a:srgbClr val="000000">
                      <a:alpha val="43137"/>
                    </a:srgbClr>
                  </a:outerShdw>
                </a:effectLst>
              </a:rPr>
              <a:t> Complutense de Madrid</a:t>
            </a:r>
          </a:p>
          <a:p>
            <a:pPr algn="ctr"/>
            <a:r>
              <a:rPr lang="it-IT" sz="2400" b="1" dirty="0">
                <a:effectLst>
                  <a:outerShdw blurRad="38100" dist="38100" dir="2700000" algn="tl">
                    <a:srgbClr val="000000">
                      <a:alpha val="43137"/>
                    </a:srgbClr>
                  </a:outerShdw>
                </a:effectLst>
              </a:rPr>
              <a:t>Università of Catania</a:t>
            </a:r>
          </a:p>
        </p:txBody>
      </p:sp>
      <p:pic>
        <p:nvPicPr>
          <p:cNvPr id="12" name="Immagine 11">
            <a:extLst>
              <a:ext uri="{FF2B5EF4-FFF2-40B4-BE49-F238E27FC236}">
                <a16:creationId xmlns:a16="http://schemas.microsoft.com/office/drawing/2014/main" id="{66EE7AD3-3CE4-4F4B-B5E0-91735CA507F9}"/>
              </a:ext>
            </a:extLst>
          </p:cNvPr>
          <p:cNvPicPr>
            <a:picLocks noChangeAspect="1"/>
          </p:cNvPicPr>
          <p:nvPr/>
        </p:nvPicPr>
        <p:blipFill>
          <a:blip r:embed="rId2"/>
          <a:stretch>
            <a:fillRect/>
          </a:stretch>
        </p:blipFill>
        <p:spPr>
          <a:xfrm>
            <a:off x="5971627" y="190640"/>
            <a:ext cx="3051444" cy="1139696"/>
          </a:xfrm>
          <a:prstGeom prst="rect">
            <a:avLst/>
          </a:prstGeom>
        </p:spPr>
      </p:pic>
      <p:pic>
        <p:nvPicPr>
          <p:cNvPr id="14" name="Immagine 13">
            <a:extLst>
              <a:ext uri="{FF2B5EF4-FFF2-40B4-BE49-F238E27FC236}">
                <a16:creationId xmlns:a16="http://schemas.microsoft.com/office/drawing/2014/main" id="{1DF01FB5-2825-4AEE-B5A6-C80C5C0B3C58}"/>
              </a:ext>
            </a:extLst>
          </p:cNvPr>
          <p:cNvPicPr>
            <a:picLocks noChangeAspect="1"/>
          </p:cNvPicPr>
          <p:nvPr/>
        </p:nvPicPr>
        <p:blipFill>
          <a:blip r:embed="rId3"/>
          <a:stretch>
            <a:fillRect/>
          </a:stretch>
        </p:blipFill>
        <p:spPr>
          <a:xfrm>
            <a:off x="2709726" y="190640"/>
            <a:ext cx="3051444" cy="1139696"/>
          </a:xfrm>
          <a:prstGeom prst="rect">
            <a:avLst/>
          </a:prstGeom>
        </p:spPr>
      </p:pic>
    </p:spTree>
    <p:extLst>
      <p:ext uri="{BB962C8B-B14F-4D97-AF65-F5344CB8AC3E}">
        <p14:creationId xmlns:p14="http://schemas.microsoft.com/office/powerpoint/2010/main" val="184836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AI Applications Examples – Visual List Template">
            <a:extLst>
              <a:ext uri="{FF2B5EF4-FFF2-40B4-BE49-F238E27FC236}">
                <a16:creationId xmlns:a16="http://schemas.microsoft.com/office/drawing/2014/main" id="{48FDD7F4-A012-405D-A622-45751AC9FBF8}"/>
              </a:ext>
            </a:extLst>
          </p:cNvPr>
          <p:cNvSpPr>
            <a:spLocks noChangeAspect="1" noChangeArrowheads="1"/>
          </p:cNvSpPr>
          <p:nvPr/>
        </p:nvSpPr>
        <p:spPr bwMode="auto">
          <a:xfrm>
            <a:off x="5943599" y="3276599"/>
            <a:ext cx="2484783" cy="2484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8" name="Immagine 7">
            <a:extLst>
              <a:ext uri="{FF2B5EF4-FFF2-40B4-BE49-F238E27FC236}">
                <a16:creationId xmlns:a16="http://schemas.microsoft.com/office/drawing/2014/main" id="{9BC49595-57E7-4BF0-87CB-C9BDF057C784}"/>
              </a:ext>
            </a:extLst>
          </p:cNvPr>
          <p:cNvPicPr>
            <a:picLocks noChangeAspect="1"/>
          </p:cNvPicPr>
          <p:nvPr/>
        </p:nvPicPr>
        <p:blipFill rotWithShape="1">
          <a:blip r:embed="rId2"/>
          <a:srcRect l="1473" t="11922" b="6573"/>
          <a:stretch/>
        </p:blipFill>
        <p:spPr>
          <a:xfrm>
            <a:off x="1639529" y="2018658"/>
            <a:ext cx="9628559" cy="4470578"/>
          </a:xfrm>
          <a:prstGeom prst="rect">
            <a:avLst/>
          </a:prstGeom>
        </p:spPr>
      </p:pic>
      <p:sp>
        <p:nvSpPr>
          <p:cNvPr id="9" name="Ovale 8">
            <a:extLst>
              <a:ext uri="{FF2B5EF4-FFF2-40B4-BE49-F238E27FC236}">
                <a16:creationId xmlns:a16="http://schemas.microsoft.com/office/drawing/2014/main" id="{DA94DE11-E24E-4A7B-8328-3CE3E4320D28}"/>
              </a:ext>
            </a:extLst>
          </p:cNvPr>
          <p:cNvSpPr/>
          <p:nvPr/>
        </p:nvSpPr>
        <p:spPr>
          <a:xfrm>
            <a:off x="2951922" y="2465919"/>
            <a:ext cx="3319669" cy="636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E51623A-A0D8-4B2F-B10E-CC2378C24526}"/>
              </a:ext>
            </a:extLst>
          </p:cNvPr>
          <p:cNvSpPr/>
          <p:nvPr/>
        </p:nvSpPr>
        <p:spPr>
          <a:xfrm>
            <a:off x="2951922" y="3803373"/>
            <a:ext cx="3319669" cy="636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Ovale 12">
            <a:extLst>
              <a:ext uri="{FF2B5EF4-FFF2-40B4-BE49-F238E27FC236}">
                <a16:creationId xmlns:a16="http://schemas.microsoft.com/office/drawing/2014/main" id="{24BA82A1-5C74-456D-90AC-457C23EF559E}"/>
              </a:ext>
            </a:extLst>
          </p:cNvPr>
          <p:cNvSpPr/>
          <p:nvPr/>
        </p:nvSpPr>
        <p:spPr>
          <a:xfrm>
            <a:off x="6639339" y="5148468"/>
            <a:ext cx="3074503" cy="6129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aphicFrame>
        <p:nvGraphicFramePr>
          <p:cNvPr id="15" name="Diagramma 14">
            <a:extLst>
              <a:ext uri="{FF2B5EF4-FFF2-40B4-BE49-F238E27FC236}">
                <a16:creationId xmlns:a16="http://schemas.microsoft.com/office/drawing/2014/main" id="{AE629189-FB4F-4B78-96C4-0526EC1DB38D}"/>
              </a:ext>
            </a:extLst>
          </p:cNvPr>
          <p:cNvGraphicFramePr/>
          <p:nvPr>
            <p:extLst>
              <p:ext uri="{D42A27DB-BD31-4B8C-83A1-F6EECF244321}">
                <p14:modId xmlns:p14="http://schemas.microsoft.com/office/powerpoint/2010/main" val="4231511514"/>
              </p:ext>
            </p:extLst>
          </p:nvPr>
        </p:nvGraphicFramePr>
        <p:xfrm>
          <a:off x="-715619" y="142460"/>
          <a:ext cx="6659218" cy="14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649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AI Applications Examples – Visual List Template">
            <a:extLst>
              <a:ext uri="{FF2B5EF4-FFF2-40B4-BE49-F238E27FC236}">
                <a16:creationId xmlns:a16="http://schemas.microsoft.com/office/drawing/2014/main" id="{48FDD7F4-A012-405D-A622-45751AC9FBF8}"/>
              </a:ext>
            </a:extLst>
          </p:cNvPr>
          <p:cNvSpPr>
            <a:spLocks noChangeAspect="1" noChangeArrowheads="1"/>
          </p:cNvSpPr>
          <p:nvPr/>
        </p:nvSpPr>
        <p:spPr bwMode="auto">
          <a:xfrm>
            <a:off x="5943599" y="3276599"/>
            <a:ext cx="2484783" cy="2484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aphicFrame>
        <p:nvGraphicFramePr>
          <p:cNvPr id="15" name="Diagramma 14">
            <a:extLst>
              <a:ext uri="{FF2B5EF4-FFF2-40B4-BE49-F238E27FC236}">
                <a16:creationId xmlns:a16="http://schemas.microsoft.com/office/drawing/2014/main" id="{AE629189-FB4F-4B78-96C4-0526EC1DB38D}"/>
              </a:ext>
            </a:extLst>
          </p:cNvPr>
          <p:cNvGraphicFramePr/>
          <p:nvPr>
            <p:extLst>
              <p:ext uri="{D42A27DB-BD31-4B8C-83A1-F6EECF244321}">
                <p14:modId xmlns:p14="http://schemas.microsoft.com/office/powerpoint/2010/main" val="1283640957"/>
              </p:ext>
            </p:extLst>
          </p:nvPr>
        </p:nvGraphicFramePr>
        <p:xfrm>
          <a:off x="-715619" y="142460"/>
          <a:ext cx="6659218" cy="14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GitHub rende gratuite le repository private per i team">
            <a:extLst>
              <a:ext uri="{FF2B5EF4-FFF2-40B4-BE49-F238E27FC236}">
                <a16:creationId xmlns:a16="http://schemas.microsoft.com/office/drawing/2014/main" id="{5CEC3655-3F41-5C38-B21D-C44734737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22" y="277984"/>
            <a:ext cx="3382690" cy="190276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9C212A9-B7B7-4E32-5A21-8453031AAA74}"/>
              </a:ext>
            </a:extLst>
          </p:cNvPr>
          <p:cNvSpPr txBox="1"/>
          <p:nvPr/>
        </p:nvSpPr>
        <p:spPr>
          <a:xfrm>
            <a:off x="0" y="3276599"/>
            <a:ext cx="12365477" cy="646331"/>
          </a:xfrm>
          <a:prstGeom prst="rect">
            <a:avLst/>
          </a:prstGeom>
          <a:noFill/>
        </p:spPr>
        <p:txBody>
          <a:bodyPr wrap="square">
            <a:spAutoFit/>
          </a:bodyPr>
          <a:lstStyle/>
          <a:p>
            <a:r>
              <a:rPr lang="it-IT" sz="3600" dirty="0">
                <a:hlinkClick r:id="rId8"/>
              </a:rPr>
              <a:t>https://github.com/Vincenzo-Miracula/L-40_DataLab</a:t>
            </a:r>
            <a:r>
              <a:rPr lang="it-IT" sz="3600" dirty="0"/>
              <a:t> </a:t>
            </a:r>
          </a:p>
        </p:txBody>
      </p:sp>
    </p:spTree>
    <p:extLst>
      <p:ext uri="{BB962C8B-B14F-4D97-AF65-F5344CB8AC3E}">
        <p14:creationId xmlns:p14="http://schemas.microsoft.com/office/powerpoint/2010/main" val="1469248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53CA91D-14F1-4220-A760-D3288428A76A}"/>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547" b="96476" l="6056" r="93778">
                        <a14:foregroundMark x1="6000" y1="58141" x2="6056" y2="48360"/>
                        <a14:foregroundMark x1="6056" y1="48360" x2="12500" y2="31409"/>
                        <a14:foregroundMark x1="12500" y1="31409" x2="24611" y2="14459"/>
                        <a14:foregroundMark x1="24611" y1="14459" x2="26333" y2="13183"/>
                        <a14:foregroundMark x1="41444" y1="9417" x2="41444" y2="9417"/>
                        <a14:foregroundMark x1="49833" y1="547" x2="49833" y2="547"/>
                        <a14:foregroundMark x1="93833" y1="43864" x2="93833" y2="43864"/>
                        <a14:foregroundMark x1="63722" y1="96476" x2="63722" y2="96476"/>
                        <a14:foregroundMark x1="23056" y1="89125" x2="23056" y2="89125"/>
                      </a14:backgroundRemoval>
                    </a14:imgEffect>
                  </a14:imgLayer>
                </a14:imgProps>
              </a:ext>
            </a:extLst>
          </a:blip>
          <a:stretch>
            <a:fillRect/>
          </a:stretch>
        </p:blipFill>
        <p:spPr>
          <a:xfrm>
            <a:off x="4980599" y="0"/>
            <a:ext cx="7499635" cy="6858000"/>
          </a:xfrm>
          <a:prstGeom prst="rect">
            <a:avLst/>
          </a:prstGeom>
        </p:spPr>
      </p:pic>
      <p:graphicFrame>
        <p:nvGraphicFramePr>
          <p:cNvPr id="3" name="Diagramma 2">
            <a:extLst>
              <a:ext uri="{FF2B5EF4-FFF2-40B4-BE49-F238E27FC236}">
                <a16:creationId xmlns:a16="http://schemas.microsoft.com/office/drawing/2014/main" id="{62A2EB56-5888-4BED-9AF6-7E60D42FFC87}"/>
              </a:ext>
            </a:extLst>
          </p:cNvPr>
          <p:cNvGraphicFramePr/>
          <p:nvPr>
            <p:extLst>
              <p:ext uri="{D42A27DB-BD31-4B8C-83A1-F6EECF244321}">
                <p14:modId xmlns:p14="http://schemas.microsoft.com/office/powerpoint/2010/main" val="2539334105"/>
              </p:ext>
            </p:extLst>
          </p:nvPr>
        </p:nvGraphicFramePr>
        <p:xfrm>
          <a:off x="0" y="125391"/>
          <a:ext cx="4882598" cy="1200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ma 6">
            <a:extLst>
              <a:ext uri="{FF2B5EF4-FFF2-40B4-BE49-F238E27FC236}">
                <a16:creationId xmlns:a16="http://schemas.microsoft.com/office/drawing/2014/main" id="{12730110-9568-493A-876B-88F0B83AC436}"/>
              </a:ext>
            </a:extLst>
          </p:cNvPr>
          <p:cNvGraphicFramePr/>
          <p:nvPr>
            <p:extLst>
              <p:ext uri="{D42A27DB-BD31-4B8C-83A1-F6EECF244321}">
                <p14:modId xmlns:p14="http://schemas.microsoft.com/office/powerpoint/2010/main" val="1687530201"/>
              </p:ext>
            </p:extLst>
          </p:nvPr>
        </p:nvGraphicFramePr>
        <p:xfrm>
          <a:off x="-556591" y="1898375"/>
          <a:ext cx="7056782" cy="40849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9317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C2DFB4C6-6D05-C7D4-88B9-86D0B33C7EC5}"/>
              </a:ext>
            </a:extLst>
          </p:cNvPr>
          <p:cNvPicPr>
            <a:picLocks noChangeAspect="1"/>
          </p:cNvPicPr>
          <p:nvPr/>
        </p:nvPicPr>
        <p:blipFill>
          <a:blip r:embed="rId2"/>
          <a:stretch>
            <a:fillRect/>
          </a:stretch>
        </p:blipFill>
        <p:spPr>
          <a:xfrm>
            <a:off x="2152650" y="654185"/>
            <a:ext cx="7886700" cy="5257800"/>
          </a:xfrm>
          <a:prstGeom prst="rect">
            <a:avLst/>
          </a:prstGeom>
        </p:spPr>
      </p:pic>
    </p:spTree>
    <p:extLst>
      <p:ext uri="{BB962C8B-B14F-4D97-AF65-F5344CB8AC3E}">
        <p14:creationId xmlns:p14="http://schemas.microsoft.com/office/powerpoint/2010/main" val="29505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7F584D0-46B9-B769-8BE0-54F16A55718E}"/>
              </a:ext>
            </a:extLst>
          </p:cNvPr>
          <p:cNvPicPr>
            <a:picLocks noChangeAspect="1"/>
          </p:cNvPicPr>
          <p:nvPr/>
        </p:nvPicPr>
        <p:blipFill>
          <a:blip r:embed="rId2"/>
          <a:stretch>
            <a:fillRect/>
          </a:stretch>
        </p:blipFill>
        <p:spPr>
          <a:xfrm>
            <a:off x="2807240" y="225762"/>
            <a:ext cx="6406475" cy="6406475"/>
          </a:xfrm>
          <a:prstGeom prst="rect">
            <a:avLst/>
          </a:prstGeom>
        </p:spPr>
      </p:pic>
    </p:spTree>
    <p:extLst>
      <p:ext uri="{BB962C8B-B14F-4D97-AF65-F5344CB8AC3E}">
        <p14:creationId xmlns:p14="http://schemas.microsoft.com/office/powerpoint/2010/main" val="215292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53267DD-0A5F-58C2-9C80-3CAADB059EBE}"/>
              </a:ext>
            </a:extLst>
          </p:cNvPr>
          <p:cNvSpPr txBox="1"/>
          <p:nvPr/>
        </p:nvSpPr>
        <p:spPr>
          <a:xfrm>
            <a:off x="303178" y="1305341"/>
            <a:ext cx="11585644" cy="4247317"/>
          </a:xfrm>
          <a:prstGeom prst="rect">
            <a:avLst/>
          </a:prstGeom>
          <a:noFill/>
        </p:spPr>
        <p:txBody>
          <a:bodyPr wrap="square">
            <a:spAutoFit/>
          </a:bodyPr>
          <a:lstStyle/>
          <a:p>
            <a:pPr algn="just"/>
            <a:r>
              <a:rPr lang="en-US" dirty="0"/>
              <a:t>Data Extraction or Collection refers to gathering data from different sources, which can be structured, unstructured, or semi-structured, for processing or storage. This extracted data is used in subsequent stages.</a:t>
            </a:r>
          </a:p>
          <a:p>
            <a:pPr algn="just"/>
            <a:endParaRPr lang="en-US" dirty="0"/>
          </a:p>
          <a:p>
            <a:pPr algn="just"/>
            <a:r>
              <a:rPr lang="en-US" dirty="0"/>
              <a:t>Data Preprocessing is a technique in data mining that transforms raw, often incomplete, and inconsistent data into an understandable format. It consists of several sub-processes, including data cleaning, integration, transformation, reduction, and discretization, all aimed at resolving issues in the raw data. The critical sub-process here is data cleaning. It is the process of detecting and eliminating noise and inconsistent data from the collected dataset. This phase is critical as the quality of data significantly impacts the extraction of useful information, and it involves handling missing data, noisy data, and inconsistent data.</a:t>
            </a:r>
          </a:p>
          <a:p>
            <a:pPr algn="just"/>
            <a:endParaRPr lang="en-US" dirty="0"/>
          </a:p>
          <a:p>
            <a:pPr algn="just"/>
            <a:r>
              <a:rPr lang="en-US" dirty="0"/>
              <a:t>Data Mining is the main stage where different mathematical and computational algorithms are applied to extract patterns from the data. Techniques such as clustering, classification, regression, and association can be used.</a:t>
            </a:r>
            <a:endParaRPr lang="it-IT" dirty="0"/>
          </a:p>
        </p:txBody>
      </p:sp>
    </p:spTree>
    <p:extLst>
      <p:ext uri="{BB962C8B-B14F-4D97-AF65-F5344CB8AC3E}">
        <p14:creationId xmlns:p14="http://schemas.microsoft.com/office/powerpoint/2010/main" val="322090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AE6208C-0DC2-84C5-0F73-276A72B0D2BC}"/>
              </a:ext>
            </a:extLst>
          </p:cNvPr>
          <p:cNvSpPr txBox="1"/>
          <p:nvPr/>
        </p:nvSpPr>
        <p:spPr>
          <a:xfrm>
            <a:off x="546370" y="612844"/>
            <a:ext cx="11099260" cy="5632311"/>
          </a:xfrm>
          <a:prstGeom prst="rect">
            <a:avLst/>
          </a:prstGeom>
          <a:noFill/>
        </p:spPr>
        <p:txBody>
          <a:bodyPr wrap="square">
            <a:spAutoFit/>
          </a:bodyPr>
          <a:lstStyle/>
          <a:p>
            <a:pPr algn="just"/>
            <a:r>
              <a:rPr lang="en-US" dirty="0"/>
              <a:t>Interpreting Results: Before taking any action, it’s essential to interpret and understand the results obtained from data mining. This involves analyzing patterns, trends, and relationships that have been identified in the data.</a:t>
            </a:r>
          </a:p>
          <a:p>
            <a:pPr algn="just"/>
            <a:endParaRPr lang="en-US" dirty="0"/>
          </a:p>
          <a:p>
            <a:pPr algn="just"/>
            <a:r>
              <a:rPr lang="en-US" dirty="0"/>
              <a:t>Validation and Verification: It’s important to validate the results to ensure that the insights are reliable and based on sound data. This might involve cross-validating with other data sources or using statistical methods to verify the significance of the findings.</a:t>
            </a:r>
          </a:p>
          <a:p>
            <a:pPr algn="just"/>
            <a:endParaRPr lang="en-US" dirty="0"/>
          </a:p>
          <a:p>
            <a:pPr algn="just"/>
            <a:r>
              <a:rPr lang="en-US" dirty="0"/>
              <a:t>Decision Making: With validated insights, decision-makers can make informed choices. In a business context, this could involve adjusting pricing strategies, targeting specific customer segments, or optimizing supply chains. In healthcare, it could mean adopting new treatment protocols.</a:t>
            </a:r>
          </a:p>
          <a:p>
            <a:pPr algn="just"/>
            <a:endParaRPr lang="en-US" dirty="0"/>
          </a:p>
          <a:p>
            <a:pPr algn="just"/>
            <a:r>
              <a:rPr lang="en-US" dirty="0"/>
              <a:t>Predictive Modeling: The insights gained can also be used to build predictive models that forecast future trends or outcomes. For instance, a retailer might use data mining to predict future sales trends and stock inventory accordingly.</a:t>
            </a:r>
          </a:p>
          <a:p>
            <a:pPr algn="just"/>
            <a:endParaRPr lang="en-US" dirty="0"/>
          </a:p>
          <a:p>
            <a:pPr algn="just"/>
            <a:r>
              <a:rPr lang="en-US" dirty="0"/>
              <a:t>Informing Policy: In the public sector, data mining can inform policy decisions. For example, insights from data mining can be used to shape educational policies, public health initiatives, or urban planning.</a:t>
            </a:r>
            <a:endParaRPr lang="it-IT" dirty="0"/>
          </a:p>
        </p:txBody>
      </p:sp>
    </p:spTree>
    <p:extLst>
      <p:ext uri="{BB962C8B-B14F-4D97-AF65-F5344CB8AC3E}">
        <p14:creationId xmlns:p14="http://schemas.microsoft.com/office/powerpoint/2010/main" val="140326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D8F6F-7EE2-41AB-AA0F-055B74139729}"/>
              </a:ext>
            </a:extLst>
          </p:cNvPr>
          <p:cNvSpPr>
            <a:spLocks noGrp="1"/>
          </p:cNvSpPr>
          <p:nvPr>
            <p:ph type="title"/>
          </p:nvPr>
        </p:nvSpPr>
        <p:spPr>
          <a:xfrm>
            <a:off x="299448" y="-383975"/>
            <a:ext cx="11380303" cy="1905000"/>
          </a:xfrm>
        </p:spPr>
        <p:txBody>
          <a:bodyPr>
            <a:noAutofit/>
          </a:bodyPr>
          <a:lstStyle/>
          <a:p>
            <a:r>
              <a:rPr lang="it-IT" sz="3600" dirty="0" err="1">
                <a:effectLst/>
                <a:latin typeface="Segoe UI Web (West European)"/>
              </a:rPr>
              <a:t>What</a:t>
            </a:r>
            <a:r>
              <a:rPr lang="it-IT" sz="3600" dirty="0">
                <a:effectLst/>
                <a:latin typeface="Segoe UI Web (West European)"/>
              </a:rPr>
              <a:t> </a:t>
            </a:r>
            <a:r>
              <a:rPr lang="it-IT" sz="3600" dirty="0" err="1">
                <a:effectLst/>
                <a:latin typeface="Segoe UI Web (West European)"/>
              </a:rPr>
              <a:t>is</a:t>
            </a:r>
            <a:r>
              <a:rPr lang="it-IT" sz="3600" dirty="0">
                <a:effectLst/>
                <a:latin typeface="Segoe UI Web (West European)"/>
              </a:rPr>
              <a:t> </a:t>
            </a:r>
            <a:r>
              <a:rPr lang="it-IT" sz="3600" dirty="0" err="1">
                <a:effectLst/>
                <a:latin typeface="Segoe UI Web (West European)"/>
              </a:rPr>
              <a:t>scraping</a:t>
            </a:r>
            <a:r>
              <a:rPr lang="it-IT" sz="3600" dirty="0">
                <a:effectLst/>
                <a:latin typeface="Segoe UI Web (West European)"/>
              </a:rPr>
              <a:t>?</a:t>
            </a:r>
          </a:p>
        </p:txBody>
      </p:sp>
      <p:sp>
        <p:nvSpPr>
          <p:cNvPr id="6" name="CasellaDiTesto 5">
            <a:extLst>
              <a:ext uri="{FF2B5EF4-FFF2-40B4-BE49-F238E27FC236}">
                <a16:creationId xmlns:a16="http://schemas.microsoft.com/office/drawing/2014/main" id="{BA650A32-3941-457A-A8C7-F27570B85D51}"/>
              </a:ext>
            </a:extLst>
          </p:cNvPr>
          <p:cNvSpPr txBox="1"/>
          <p:nvPr/>
        </p:nvSpPr>
        <p:spPr>
          <a:xfrm>
            <a:off x="299448" y="1715300"/>
            <a:ext cx="5565913" cy="3539430"/>
          </a:xfrm>
          <a:prstGeom prst="rect">
            <a:avLst/>
          </a:prstGeom>
          <a:noFill/>
        </p:spPr>
        <p:txBody>
          <a:bodyPr wrap="square">
            <a:spAutoFit/>
          </a:bodyPr>
          <a:lstStyle/>
          <a:p>
            <a:pPr algn="just"/>
            <a:r>
              <a:rPr lang="en-US" sz="2800" dirty="0">
                <a:effectLst/>
                <a:latin typeface="Segoe UI Web (West European)"/>
              </a:rPr>
              <a:t>Web scraping is the process by which data is automatically extracted from a website. This technique is used to retrieve information, such as text, images, or structured data, from a web page and transform it into a usable format.</a:t>
            </a:r>
          </a:p>
        </p:txBody>
      </p:sp>
      <p:pic>
        <p:nvPicPr>
          <p:cNvPr id="13" name="Immagine 12">
            <a:extLst>
              <a:ext uri="{FF2B5EF4-FFF2-40B4-BE49-F238E27FC236}">
                <a16:creationId xmlns:a16="http://schemas.microsoft.com/office/drawing/2014/main" id="{7FAC35D9-D497-4DED-8E49-DEAE7CBBC89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5456"/>
          <a:stretch/>
        </p:blipFill>
        <p:spPr>
          <a:xfrm>
            <a:off x="6510131" y="741495"/>
            <a:ext cx="5382421" cy="5375010"/>
          </a:xfrm>
          <a:prstGeom prst="rect">
            <a:avLst/>
          </a:prstGeom>
        </p:spPr>
      </p:pic>
    </p:spTree>
    <p:extLst>
      <p:ext uri="{BB962C8B-B14F-4D97-AF65-F5344CB8AC3E}">
        <p14:creationId xmlns:p14="http://schemas.microsoft.com/office/powerpoint/2010/main" val="126149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D8F6F-7EE2-41AB-AA0F-055B74139729}"/>
              </a:ext>
            </a:extLst>
          </p:cNvPr>
          <p:cNvSpPr>
            <a:spLocks noGrp="1"/>
          </p:cNvSpPr>
          <p:nvPr>
            <p:ph type="title"/>
          </p:nvPr>
        </p:nvSpPr>
        <p:spPr>
          <a:xfrm>
            <a:off x="450574" y="-239691"/>
            <a:ext cx="11290852" cy="1905000"/>
          </a:xfrm>
        </p:spPr>
        <p:txBody>
          <a:bodyPr>
            <a:noAutofit/>
          </a:bodyPr>
          <a:lstStyle/>
          <a:p>
            <a:r>
              <a:rPr lang="en-US" sz="2800" dirty="0"/>
              <a:t>How do you scrape?</a:t>
            </a:r>
          </a:p>
        </p:txBody>
      </p:sp>
      <p:sp>
        <p:nvSpPr>
          <p:cNvPr id="5" name="CasellaDiTesto 4">
            <a:extLst>
              <a:ext uri="{FF2B5EF4-FFF2-40B4-BE49-F238E27FC236}">
                <a16:creationId xmlns:a16="http://schemas.microsoft.com/office/drawing/2014/main" id="{18134C58-E280-4E39-8C0C-238A5ABB64FD}"/>
              </a:ext>
            </a:extLst>
          </p:cNvPr>
          <p:cNvSpPr txBox="1"/>
          <p:nvPr/>
        </p:nvSpPr>
        <p:spPr>
          <a:xfrm>
            <a:off x="450575" y="1076462"/>
            <a:ext cx="11290852" cy="954107"/>
          </a:xfrm>
          <a:prstGeom prst="rect">
            <a:avLst/>
          </a:prstGeom>
          <a:noFill/>
        </p:spPr>
        <p:txBody>
          <a:bodyPr wrap="square">
            <a:spAutoFit/>
          </a:bodyPr>
          <a:lstStyle/>
          <a:p>
            <a:r>
              <a:rPr lang="en-US" sz="2800" dirty="0">
                <a:effectLst/>
                <a:latin typeface="Segoe UI Web (West European)"/>
              </a:rPr>
              <a:t>A script sends an HTTP request to the web page of interest, downloads the HTML code of the page, and then extracts the desired data.</a:t>
            </a:r>
          </a:p>
        </p:txBody>
      </p:sp>
      <p:pic>
        <p:nvPicPr>
          <p:cNvPr id="7" name="Immagine 6">
            <a:extLst>
              <a:ext uri="{FF2B5EF4-FFF2-40B4-BE49-F238E27FC236}">
                <a16:creationId xmlns:a16="http://schemas.microsoft.com/office/drawing/2014/main" id="{7D0E70C2-08EF-4164-9ACE-56A30B9FD5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70635" y="4176198"/>
            <a:ext cx="4670792" cy="2339908"/>
          </a:xfrm>
          <a:prstGeom prst="rect">
            <a:avLst/>
          </a:prstGeom>
        </p:spPr>
      </p:pic>
      <p:pic>
        <p:nvPicPr>
          <p:cNvPr id="13" name="Immagine 12">
            <a:extLst>
              <a:ext uri="{FF2B5EF4-FFF2-40B4-BE49-F238E27FC236}">
                <a16:creationId xmlns:a16="http://schemas.microsoft.com/office/drawing/2014/main" id="{9DF36F10-B8E4-41E0-B063-6801487BBA7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0576" y="3183713"/>
            <a:ext cx="4670791" cy="2353503"/>
          </a:xfrm>
          <a:prstGeom prst="rect">
            <a:avLst/>
          </a:prstGeom>
        </p:spPr>
      </p:pic>
      <p:cxnSp>
        <p:nvCxnSpPr>
          <p:cNvPr id="17" name="Connettore curvo 16">
            <a:extLst>
              <a:ext uri="{FF2B5EF4-FFF2-40B4-BE49-F238E27FC236}">
                <a16:creationId xmlns:a16="http://schemas.microsoft.com/office/drawing/2014/main" id="{91464C17-1F22-4D4F-8C1C-BF7323E473CB}"/>
              </a:ext>
            </a:extLst>
          </p:cNvPr>
          <p:cNvCxnSpPr>
            <a:cxnSpLocks/>
            <a:stCxn id="14" idx="1"/>
            <a:endCxn id="7" idx="0"/>
          </p:cNvCxnSpPr>
          <p:nvPr/>
        </p:nvCxnSpPr>
        <p:spPr>
          <a:xfrm rot="10800000" flipH="1" flipV="1">
            <a:off x="8460685" y="2999046"/>
            <a:ext cx="945345" cy="1177151"/>
          </a:xfrm>
          <a:prstGeom prst="curvedConnector4">
            <a:avLst>
              <a:gd name="adj1" fmla="val -24182"/>
              <a:gd name="adj2" fmla="val 57844"/>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24" name="CasellaDiTesto 23">
            <a:extLst>
              <a:ext uri="{FF2B5EF4-FFF2-40B4-BE49-F238E27FC236}">
                <a16:creationId xmlns:a16="http://schemas.microsoft.com/office/drawing/2014/main" id="{4CFDB217-743A-4D21-A23F-34077179D5AA}"/>
              </a:ext>
            </a:extLst>
          </p:cNvPr>
          <p:cNvSpPr txBox="1"/>
          <p:nvPr/>
        </p:nvSpPr>
        <p:spPr>
          <a:xfrm>
            <a:off x="368049" y="6089953"/>
            <a:ext cx="2315817" cy="369332"/>
          </a:xfrm>
          <a:prstGeom prst="rect">
            <a:avLst/>
          </a:prstGeom>
          <a:noFill/>
        </p:spPr>
        <p:txBody>
          <a:bodyPr wrap="square" rtlCol="0">
            <a:spAutoFit/>
          </a:bodyPr>
          <a:lstStyle/>
          <a:p>
            <a:r>
              <a:rPr lang="it-IT" b="1" dirty="0" err="1"/>
              <a:t>Selenium</a:t>
            </a:r>
            <a:endParaRPr lang="it-IT" b="1" dirty="0"/>
          </a:p>
        </p:txBody>
      </p:sp>
      <p:sp>
        <p:nvSpPr>
          <p:cNvPr id="14" name="CasellaDiTesto 13">
            <a:extLst>
              <a:ext uri="{FF2B5EF4-FFF2-40B4-BE49-F238E27FC236}">
                <a16:creationId xmlns:a16="http://schemas.microsoft.com/office/drawing/2014/main" id="{24C4441F-CCB6-4EE3-89A4-EDD081C8EA2E}"/>
              </a:ext>
            </a:extLst>
          </p:cNvPr>
          <p:cNvSpPr txBox="1"/>
          <p:nvPr/>
        </p:nvSpPr>
        <p:spPr>
          <a:xfrm>
            <a:off x="8460686" y="2814381"/>
            <a:ext cx="2315817" cy="369332"/>
          </a:xfrm>
          <a:prstGeom prst="rect">
            <a:avLst/>
          </a:prstGeom>
          <a:noFill/>
        </p:spPr>
        <p:txBody>
          <a:bodyPr wrap="square" rtlCol="0">
            <a:spAutoFit/>
          </a:bodyPr>
          <a:lstStyle/>
          <a:p>
            <a:r>
              <a:rPr lang="it-IT" b="1" dirty="0" err="1"/>
              <a:t>BeautifulSoup</a:t>
            </a:r>
            <a:endParaRPr lang="it-IT" b="1" dirty="0"/>
          </a:p>
        </p:txBody>
      </p:sp>
      <p:cxnSp>
        <p:nvCxnSpPr>
          <p:cNvPr id="55" name="Connettore curvo 54">
            <a:extLst>
              <a:ext uri="{FF2B5EF4-FFF2-40B4-BE49-F238E27FC236}">
                <a16:creationId xmlns:a16="http://schemas.microsoft.com/office/drawing/2014/main" id="{AFDC400B-518F-452C-A5F5-58848E7F1360}"/>
              </a:ext>
            </a:extLst>
          </p:cNvPr>
          <p:cNvCxnSpPr>
            <a:cxnSpLocks/>
            <a:stCxn id="24" idx="2"/>
            <a:endCxn id="13" idx="2"/>
          </p:cNvCxnSpPr>
          <p:nvPr/>
        </p:nvCxnSpPr>
        <p:spPr>
          <a:xfrm rot="5400000" flipH="1" flipV="1">
            <a:off x="1694930" y="5368244"/>
            <a:ext cx="922069" cy="1260014"/>
          </a:xfrm>
          <a:prstGeom prst="curvedConnector3">
            <a:avLst>
              <a:gd name="adj1" fmla="val -24792"/>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0271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8357C445-B31A-405D-8A2B-95C0269E5C73}"/>
              </a:ext>
            </a:extLst>
          </p:cNvPr>
          <p:cNvGraphicFramePr/>
          <p:nvPr>
            <p:extLst>
              <p:ext uri="{D42A27DB-BD31-4B8C-83A1-F6EECF244321}">
                <p14:modId xmlns:p14="http://schemas.microsoft.com/office/powerpoint/2010/main" val="327627915"/>
              </p:ext>
            </p:extLst>
          </p:nvPr>
        </p:nvGraphicFramePr>
        <p:xfrm>
          <a:off x="-844826" y="92591"/>
          <a:ext cx="7325139" cy="14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magine 2">
            <a:extLst>
              <a:ext uri="{FF2B5EF4-FFF2-40B4-BE49-F238E27FC236}">
                <a16:creationId xmlns:a16="http://schemas.microsoft.com/office/drawing/2014/main" id="{C9E25CBF-949B-40F9-844C-19D2294F3F44}"/>
              </a:ext>
            </a:extLst>
          </p:cNvPr>
          <p:cNvPicPr>
            <a:picLocks noChangeAspect="1"/>
          </p:cNvPicPr>
          <p:nvPr/>
        </p:nvPicPr>
        <p:blipFill rotWithShape="1">
          <a:blip r:embed="rId7"/>
          <a:srcRect l="941"/>
          <a:stretch/>
        </p:blipFill>
        <p:spPr>
          <a:xfrm>
            <a:off x="1276985" y="1739346"/>
            <a:ext cx="10326525" cy="4737827"/>
          </a:xfrm>
          <a:prstGeom prst="roundRect">
            <a:avLst>
              <a:gd name="adj" fmla="val 12965"/>
            </a:avLst>
          </a:prstGeom>
          <a:solidFill>
            <a:srgbClr val="FFFFFF"/>
          </a:solidFill>
          <a:ln w="76200" cap="sq">
            <a:noFill/>
            <a:miter lim="800000"/>
          </a:ln>
          <a:effectLst>
            <a:outerShdw blurRad="44450" dist="27940" dir="5400000" algn="ctr">
              <a:srgbClr val="000000">
                <a:alpha val="32000"/>
              </a:srgbClr>
            </a:outerShdw>
          </a:effectLst>
          <a:scene3d>
            <a:camera prst="perspectiveLeft"/>
            <a:lightRig rig="threePt" dir="t"/>
          </a:scene3d>
        </p:spPr>
      </p:pic>
    </p:spTree>
    <p:extLst>
      <p:ext uri="{BB962C8B-B14F-4D97-AF65-F5344CB8AC3E}">
        <p14:creationId xmlns:p14="http://schemas.microsoft.com/office/powerpoint/2010/main" val="2122685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e">
  <a:themeElements>
    <a:clrScheme name="Ret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Ret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TM03457485[[fn=Rete]]</Template>
  <TotalTime>0</TotalTime>
  <Words>544</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11</vt:i4>
      </vt:variant>
    </vt:vector>
  </HeadingPairs>
  <TitlesOfParts>
    <vt:vector size="16" baseType="lpstr">
      <vt:lpstr>Arial</vt:lpstr>
      <vt:lpstr>Calibri</vt:lpstr>
      <vt:lpstr>Century Gothic</vt:lpstr>
      <vt:lpstr>Segoe UI Web (West European)</vt:lpstr>
      <vt:lpstr>Rete</vt:lpstr>
      <vt:lpstr>L-40 DataLab</vt:lpstr>
      <vt:lpstr>Presentazione standard di PowerPoint</vt:lpstr>
      <vt:lpstr>Presentazione standard di PowerPoint</vt:lpstr>
      <vt:lpstr>Presentazione standard di PowerPoint</vt:lpstr>
      <vt:lpstr>Presentazione standard di PowerPoint</vt:lpstr>
      <vt:lpstr>Presentazione standard di PowerPoint</vt:lpstr>
      <vt:lpstr>What is scraping?</vt:lpstr>
      <vt:lpstr>How do you scrape?</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Vincenzo Miracula</dc:creator>
  <cp:lastModifiedBy>Vincenzo Miracula</cp:lastModifiedBy>
  <cp:revision>69</cp:revision>
  <dcterms:created xsi:type="dcterms:W3CDTF">2023-09-04T13:34:24Z</dcterms:created>
  <dcterms:modified xsi:type="dcterms:W3CDTF">2023-11-08T14:27:30Z</dcterms:modified>
</cp:coreProperties>
</file>